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49" r:id="rId2"/>
  </p:sldMasterIdLst>
  <p:notesMasterIdLst>
    <p:notesMasterId r:id="rId31"/>
  </p:notesMasterIdLst>
  <p:sldIdLst>
    <p:sldId id="430" r:id="rId3"/>
    <p:sldId id="478" r:id="rId4"/>
    <p:sldId id="497" r:id="rId5"/>
    <p:sldId id="421" r:id="rId6"/>
    <p:sldId id="427" r:id="rId7"/>
    <p:sldId id="425" r:id="rId8"/>
    <p:sldId id="426" r:id="rId9"/>
    <p:sldId id="499" r:id="rId10"/>
    <p:sldId id="494" r:id="rId11"/>
    <p:sldId id="500" r:id="rId12"/>
    <p:sldId id="501" r:id="rId13"/>
    <p:sldId id="528" r:id="rId14"/>
    <p:sldId id="714" r:id="rId15"/>
    <p:sldId id="488" r:id="rId16"/>
    <p:sldId id="498" r:id="rId17"/>
    <p:sldId id="708" r:id="rId18"/>
    <p:sldId id="709" r:id="rId19"/>
    <p:sldId id="710" r:id="rId20"/>
    <p:sldId id="711" r:id="rId21"/>
    <p:sldId id="707" r:id="rId22"/>
    <p:sldId id="506" r:id="rId23"/>
    <p:sldId id="511" r:id="rId24"/>
    <p:sldId id="527" r:id="rId25"/>
    <p:sldId id="524" r:id="rId26"/>
    <p:sldId id="713" r:id="rId27"/>
    <p:sldId id="712" r:id="rId28"/>
    <p:sldId id="493" r:id="rId29"/>
    <p:sldId id="495" r:id="rId30"/>
  </p:sldIdLst>
  <p:sldSz cx="9144000" cy="6858000" type="screen4x3"/>
  <p:notesSz cx="9117013" cy="6858000"/>
  <p:defaultTextStyle>
    <a:defPPr>
      <a:defRPr lang="en-US"/>
    </a:defPPr>
    <a:lvl1pPr algn="ctr" rtl="0" eaLnBrk="0" fontAlgn="base" hangingPunct="0">
      <a:spcBef>
        <a:spcPct val="0"/>
      </a:spcBef>
      <a:spcAft>
        <a:spcPct val="0"/>
      </a:spcAft>
      <a:defRPr sz="2400"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2"/>
        </a:solidFill>
        <a:latin typeface="Times New Roman" pitchFamily="18" charset="0"/>
        <a:ea typeface="+mn-ea"/>
        <a:cs typeface="+mn-cs"/>
      </a:defRPr>
    </a:lvl5pPr>
    <a:lvl6pPr marL="2286000" algn="l" defTabSz="914400" rtl="0" eaLnBrk="1" latinLnBrk="0" hangingPunct="1">
      <a:defRPr sz="2400" kern="1200">
        <a:solidFill>
          <a:schemeClr val="tx2"/>
        </a:solidFill>
        <a:latin typeface="Times New Roman" pitchFamily="18" charset="0"/>
        <a:ea typeface="+mn-ea"/>
        <a:cs typeface="+mn-cs"/>
      </a:defRPr>
    </a:lvl6pPr>
    <a:lvl7pPr marL="2743200" algn="l" defTabSz="914400" rtl="0" eaLnBrk="1" latinLnBrk="0" hangingPunct="1">
      <a:defRPr sz="2400" kern="1200">
        <a:solidFill>
          <a:schemeClr val="tx2"/>
        </a:solidFill>
        <a:latin typeface="Times New Roman" pitchFamily="18" charset="0"/>
        <a:ea typeface="+mn-ea"/>
        <a:cs typeface="+mn-cs"/>
      </a:defRPr>
    </a:lvl7pPr>
    <a:lvl8pPr marL="3200400" algn="l" defTabSz="914400" rtl="0" eaLnBrk="1" latinLnBrk="0" hangingPunct="1">
      <a:defRPr sz="2400" kern="1200">
        <a:solidFill>
          <a:schemeClr val="tx2"/>
        </a:solidFill>
        <a:latin typeface="Times New Roman" pitchFamily="18" charset="0"/>
        <a:ea typeface="+mn-ea"/>
        <a:cs typeface="+mn-cs"/>
      </a:defRPr>
    </a:lvl8pPr>
    <a:lvl9pPr marL="3657600" algn="l" defTabSz="914400" rtl="0" eaLnBrk="1" latinLnBrk="0" hangingPunct="1">
      <a:defRPr sz="24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1">
          <p15:clr>
            <a:srgbClr val="A4A3A4"/>
          </p15:clr>
        </p15:guide>
        <p15:guide id="2" pos="287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0" autoAdjust="0"/>
    <p:restoredTop sz="86411" autoAdjust="0"/>
  </p:normalViewPr>
  <p:slideViewPr>
    <p:cSldViewPr>
      <p:cViewPr varScale="1">
        <p:scale>
          <a:sx n="40" d="100"/>
          <a:sy n="40" d="100"/>
        </p:scale>
        <p:origin x="96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07"/>
    </p:cViewPr>
  </p:sorterViewPr>
  <p:notesViewPr>
    <p:cSldViewPr>
      <p:cViewPr varScale="1">
        <p:scale>
          <a:sx n="36" d="100"/>
          <a:sy n="36" d="100"/>
        </p:scale>
        <p:origin x="-1536" y="-84"/>
      </p:cViewPr>
      <p:guideLst>
        <p:guide orient="horz" pos="2161"/>
        <p:guide pos="28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12430632630414E-2"/>
          <c:y val="2.2298456260720412E-2"/>
          <c:w val="0.89678135405105441"/>
          <c:h val="0.81475128644939965"/>
        </c:manualLayout>
      </c:layout>
      <c:barChart>
        <c:barDir val="bar"/>
        <c:grouping val="stacked"/>
        <c:varyColors val="0"/>
        <c:ser>
          <c:idx val="0"/>
          <c:order val="0"/>
          <c:tx>
            <c:strRef>
              <c:f>Sheet1!$A$2</c:f>
              <c:strCache>
                <c:ptCount val="1"/>
                <c:pt idx="0">
                  <c:v>Males</c:v>
                </c:pt>
              </c:strCache>
            </c:strRef>
          </c:tx>
          <c:spPr>
            <a:solidFill>
              <a:srgbClr val="0000FF"/>
            </a:solidFill>
            <a:ln w="12903">
              <a:solidFill>
                <a:schemeClr val="tx1"/>
              </a:solidFill>
              <a:prstDash val="solid"/>
            </a:ln>
          </c:spPr>
          <c:invertIfNegative val="0"/>
          <c:cat>
            <c:strRef>
              <c:f>Sheet1!$B$1:$S$1</c:f>
              <c:strCache>
                <c:ptCount val="18"/>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Sheet1!$B$2:$S$2</c:f>
              <c:numCache>
                <c:formatCode>General</c:formatCode>
                <c:ptCount val="18"/>
                <c:pt idx="0">
                  <c:v>-637</c:v>
                </c:pt>
                <c:pt idx="1">
                  <c:v>-527</c:v>
                </c:pt>
                <c:pt idx="2">
                  <c:v>-578</c:v>
                </c:pt>
                <c:pt idx="3">
                  <c:v>-571</c:v>
                </c:pt>
                <c:pt idx="4">
                  <c:v>-559</c:v>
                </c:pt>
                <c:pt idx="5">
                  <c:v>-640</c:v>
                </c:pt>
                <c:pt idx="6">
                  <c:v>-816</c:v>
                </c:pt>
                <c:pt idx="7">
                  <c:v>-832</c:v>
                </c:pt>
                <c:pt idx="8">
                  <c:v>-753</c:v>
                </c:pt>
                <c:pt idx="9">
                  <c:v>-675</c:v>
                </c:pt>
                <c:pt idx="10">
                  <c:v>-754</c:v>
                </c:pt>
                <c:pt idx="11">
                  <c:v>-848</c:v>
                </c:pt>
                <c:pt idx="12">
                  <c:v>-785</c:v>
                </c:pt>
                <c:pt idx="13">
                  <c:v>-689</c:v>
                </c:pt>
                <c:pt idx="14">
                  <c:v>-550</c:v>
                </c:pt>
                <c:pt idx="15">
                  <c:v>-372</c:v>
                </c:pt>
                <c:pt idx="16">
                  <c:v>-248</c:v>
                </c:pt>
                <c:pt idx="17">
                  <c:v>-240</c:v>
                </c:pt>
              </c:numCache>
            </c:numRef>
          </c:val>
          <c:extLst>
            <c:ext xmlns:c16="http://schemas.microsoft.com/office/drawing/2014/chart" uri="{C3380CC4-5D6E-409C-BE32-E72D297353CC}">
              <c16:uniqueId val="{00000000-5338-414E-A15A-36CECD93928B}"/>
            </c:ext>
          </c:extLst>
        </c:ser>
        <c:ser>
          <c:idx val="1"/>
          <c:order val="1"/>
          <c:tx>
            <c:strRef>
              <c:f>Sheet1!$A$3</c:f>
              <c:strCache>
                <c:ptCount val="1"/>
                <c:pt idx="0">
                  <c:v>Females</c:v>
                </c:pt>
              </c:strCache>
            </c:strRef>
          </c:tx>
          <c:spPr>
            <a:solidFill>
              <a:srgbClr val="FF0000"/>
            </a:solidFill>
            <a:ln w="12903">
              <a:solidFill>
                <a:schemeClr val="tx1"/>
              </a:solidFill>
              <a:prstDash val="solid"/>
            </a:ln>
          </c:spPr>
          <c:invertIfNegative val="0"/>
          <c:cat>
            <c:strRef>
              <c:f>Sheet1!$B$1:$S$1</c:f>
              <c:strCache>
                <c:ptCount val="18"/>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Sheet1!$B$3:$S$3</c:f>
              <c:numCache>
                <c:formatCode>General</c:formatCode>
                <c:ptCount val="18"/>
                <c:pt idx="0">
                  <c:v>631</c:v>
                </c:pt>
                <c:pt idx="1">
                  <c:v>550</c:v>
                </c:pt>
                <c:pt idx="2">
                  <c:v>525</c:v>
                </c:pt>
                <c:pt idx="3">
                  <c:v>513</c:v>
                </c:pt>
                <c:pt idx="4">
                  <c:v>573</c:v>
                </c:pt>
                <c:pt idx="5">
                  <c:v>704</c:v>
                </c:pt>
                <c:pt idx="6">
                  <c:v>881</c:v>
                </c:pt>
                <c:pt idx="7">
                  <c:v>887</c:v>
                </c:pt>
                <c:pt idx="8">
                  <c:v>757</c:v>
                </c:pt>
                <c:pt idx="9">
                  <c:v>674</c:v>
                </c:pt>
                <c:pt idx="10">
                  <c:v>848</c:v>
                </c:pt>
                <c:pt idx="11">
                  <c:v>891</c:v>
                </c:pt>
                <c:pt idx="12">
                  <c:v>940</c:v>
                </c:pt>
                <c:pt idx="13">
                  <c:v>812</c:v>
                </c:pt>
                <c:pt idx="14">
                  <c:v>667</c:v>
                </c:pt>
                <c:pt idx="15">
                  <c:v>470</c:v>
                </c:pt>
                <c:pt idx="16">
                  <c:v>357</c:v>
                </c:pt>
                <c:pt idx="17">
                  <c:v>490</c:v>
                </c:pt>
              </c:numCache>
            </c:numRef>
          </c:val>
          <c:extLst>
            <c:ext xmlns:c16="http://schemas.microsoft.com/office/drawing/2014/chart" uri="{C3380CC4-5D6E-409C-BE32-E72D297353CC}">
              <c16:uniqueId val="{00000001-5338-414E-A15A-36CECD93928B}"/>
            </c:ext>
          </c:extLst>
        </c:ser>
        <c:dLbls>
          <c:showLegendKey val="0"/>
          <c:showVal val="0"/>
          <c:showCatName val="0"/>
          <c:showSerName val="0"/>
          <c:showPercent val="0"/>
          <c:showBubbleSize val="0"/>
        </c:dLbls>
        <c:gapWidth val="150"/>
        <c:overlap val="100"/>
        <c:axId val="89789376"/>
        <c:axId val="1"/>
      </c:barChart>
      <c:catAx>
        <c:axId val="89789376"/>
        <c:scaling>
          <c:orientation val="minMax"/>
        </c:scaling>
        <c:delete val="0"/>
        <c:axPos val="l"/>
        <c:numFmt formatCode="General" sourceLinked="1"/>
        <c:majorTickMark val="out"/>
        <c:minorTickMark val="none"/>
        <c:tickLblPos val="low"/>
        <c:spPr>
          <a:ln w="3226">
            <a:solidFill>
              <a:schemeClr val="tx1"/>
            </a:solidFill>
            <a:prstDash val="solid"/>
          </a:ln>
        </c:spPr>
        <c:txPr>
          <a:bodyPr rot="0" vert="horz"/>
          <a:lstStyle/>
          <a:p>
            <a:pPr>
              <a:defRPr sz="1016"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1"/>
        <c:tickMarkSkip val="1"/>
        <c:noMultiLvlLbl val="0"/>
      </c:catAx>
      <c:valAx>
        <c:axId val="1"/>
        <c:scaling>
          <c:orientation val="minMax"/>
          <c:max val="1000"/>
          <c:min val="-1000"/>
        </c:scaling>
        <c:delete val="0"/>
        <c:axPos val="b"/>
        <c:majorGridlines>
          <c:spPr>
            <a:ln w="3226">
              <a:solidFill>
                <a:schemeClr val="tx1"/>
              </a:solidFill>
              <a:prstDash val="solid"/>
            </a:ln>
          </c:spPr>
        </c:majorGridlines>
        <c:numFmt formatCode="#,##0;#,##0" sourceLinked="0"/>
        <c:majorTickMark val="out"/>
        <c:minorTickMark val="none"/>
        <c:tickLblPos val="nextTo"/>
        <c:spPr>
          <a:ln w="3226">
            <a:solidFill>
              <a:schemeClr val="tx1"/>
            </a:solidFill>
            <a:prstDash val="solid"/>
          </a:ln>
        </c:spPr>
        <c:txPr>
          <a:bodyPr rot="0" vert="horz"/>
          <a:lstStyle/>
          <a:p>
            <a:pPr>
              <a:defRPr sz="1194"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crossAx val="89789376"/>
        <c:crosses val="autoZero"/>
        <c:crossBetween val="between"/>
        <c:majorUnit val="500"/>
        <c:minorUnit val="150"/>
      </c:valAx>
      <c:spPr>
        <a:noFill/>
        <a:ln w="3226">
          <a:solidFill>
            <a:schemeClr val="tx1"/>
          </a:solidFill>
          <a:prstDash val="solid"/>
        </a:ln>
      </c:spPr>
    </c:plotArea>
    <c:legend>
      <c:legendPos val="r"/>
      <c:layout>
        <c:manualLayout>
          <c:xMode val="edge"/>
          <c:yMode val="edge"/>
          <c:x val="0.41953385127635962"/>
          <c:y val="0.91423670668953683"/>
          <c:w val="0.18312985571587126"/>
          <c:h val="4.974271012006861E-2"/>
        </c:manualLayout>
      </c:layout>
      <c:overlay val="0"/>
      <c:spPr>
        <a:noFill/>
        <a:ln w="3226">
          <a:solidFill>
            <a:schemeClr val="tx1"/>
          </a:solidFill>
          <a:prstDash val="solid"/>
        </a:ln>
      </c:spPr>
      <c:txPr>
        <a:bodyPr/>
        <a:lstStyle/>
        <a:p>
          <a:pPr>
            <a:defRPr sz="1285"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legend>
    <c:plotVisOnly val="1"/>
    <c:dispBlanksAs val="gap"/>
    <c:showDLblsOverMax val="0"/>
  </c:chart>
  <c:spPr>
    <a:noFill/>
    <a:ln>
      <a:noFill/>
    </a:ln>
  </c:spPr>
  <c:txPr>
    <a:bodyPr/>
    <a:lstStyle/>
    <a:p>
      <a:pPr>
        <a:defRPr sz="18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12430632630414E-2"/>
          <c:y val="2.2298456260720412E-2"/>
          <c:w val="0.90455049944506105"/>
          <c:h val="0.81646655231560894"/>
        </c:manualLayout>
      </c:layout>
      <c:barChart>
        <c:barDir val="bar"/>
        <c:grouping val="stacked"/>
        <c:varyColors val="0"/>
        <c:ser>
          <c:idx val="0"/>
          <c:order val="0"/>
          <c:tx>
            <c:strRef>
              <c:f>Sheet1!$A$2</c:f>
              <c:strCache>
                <c:ptCount val="1"/>
                <c:pt idx="0">
                  <c:v>Males</c:v>
                </c:pt>
              </c:strCache>
            </c:strRef>
          </c:tx>
          <c:spPr>
            <a:solidFill>
              <a:srgbClr val="0000FF"/>
            </a:solidFill>
            <a:ln w="16129">
              <a:solidFill>
                <a:schemeClr val="tx1"/>
              </a:solidFill>
              <a:prstDash val="solid"/>
            </a:ln>
          </c:spPr>
          <c:invertIfNegative val="0"/>
          <c:cat>
            <c:strRef>
              <c:f>Sheet1!$B$1:$S$1</c:f>
              <c:strCache>
                <c:ptCount val="18"/>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Sheet1!$B$2:$S$2</c:f>
              <c:numCache>
                <c:formatCode>General</c:formatCode>
                <c:ptCount val="18"/>
                <c:pt idx="0">
                  <c:v>-133.9</c:v>
                </c:pt>
                <c:pt idx="1">
                  <c:v>-115.3</c:v>
                </c:pt>
                <c:pt idx="2">
                  <c:v>-144.9</c:v>
                </c:pt>
                <c:pt idx="3">
                  <c:v>-121.2</c:v>
                </c:pt>
                <c:pt idx="4">
                  <c:v>-135.9</c:v>
                </c:pt>
                <c:pt idx="5">
                  <c:v>-110.1</c:v>
                </c:pt>
                <c:pt idx="6">
                  <c:v>-159.9</c:v>
                </c:pt>
                <c:pt idx="7">
                  <c:v>-146.5</c:v>
                </c:pt>
                <c:pt idx="8">
                  <c:v>-150.6</c:v>
                </c:pt>
                <c:pt idx="9">
                  <c:v>-141.6</c:v>
                </c:pt>
                <c:pt idx="10">
                  <c:v>-160.9</c:v>
                </c:pt>
                <c:pt idx="11">
                  <c:v>-179.7</c:v>
                </c:pt>
                <c:pt idx="12">
                  <c:v>-174.6</c:v>
                </c:pt>
                <c:pt idx="13">
                  <c:v>-180.8</c:v>
                </c:pt>
                <c:pt idx="14">
                  <c:v>-116</c:v>
                </c:pt>
                <c:pt idx="15">
                  <c:v>-84.2</c:v>
                </c:pt>
                <c:pt idx="16">
                  <c:v>-62.7</c:v>
                </c:pt>
                <c:pt idx="17">
                  <c:v>-48.9</c:v>
                </c:pt>
              </c:numCache>
            </c:numRef>
          </c:val>
          <c:extLst>
            <c:ext xmlns:c16="http://schemas.microsoft.com/office/drawing/2014/chart" uri="{C3380CC4-5D6E-409C-BE32-E72D297353CC}">
              <c16:uniqueId val="{00000000-2134-4E86-850E-25E4287A3242}"/>
            </c:ext>
          </c:extLst>
        </c:ser>
        <c:ser>
          <c:idx val="1"/>
          <c:order val="1"/>
          <c:tx>
            <c:strRef>
              <c:f>Sheet1!$A$3</c:f>
              <c:strCache>
                <c:ptCount val="1"/>
                <c:pt idx="0">
                  <c:v>Females</c:v>
                </c:pt>
              </c:strCache>
            </c:strRef>
          </c:tx>
          <c:spPr>
            <a:solidFill>
              <a:srgbClr val="FF0000"/>
            </a:solidFill>
            <a:ln w="16129">
              <a:solidFill>
                <a:schemeClr val="tx1"/>
              </a:solidFill>
              <a:prstDash val="solid"/>
            </a:ln>
          </c:spPr>
          <c:invertIfNegative val="0"/>
          <c:cat>
            <c:strRef>
              <c:f>Sheet1!$B$1:$S$1</c:f>
              <c:strCache>
                <c:ptCount val="18"/>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Sheet1!$B$3:$S$3</c:f>
              <c:numCache>
                <c:formatCode>General</c:formatCode>
                <c:ptCount val="18"/>
                <c:pt idx="0">
                  <c:v>116.5</c:v>
                </c:pt>
                <c:pt idx="1">
                  <c:v>141.5</c:v>
                </c:pt>
                <c:pt idx="2">
                  <c:v>126.4</c:v>
                </c:pt>
                <c:pt idx="3">
                  <c:v>124.6</c:v>
                </c:pt>
                <c:pt idx="4">
                  <c:v>142</c:v>
                </c:pt>
                <c:pt idx="5">
                  <c:v>134.1</c:v>
                </c:pt>
                <c:pt idx="6">
                  <c:v>144</c:v>
                </c:pt>
                <c:pt idx="7">
                  <c:v>194.6</c:v>
                </c:pt>
                <c:pt idx="8">
                  <c:v>173.2</c:v>
                </c:pt>
                <c:pt idx="9">
                  <c:v>161.19999999999999</c:v>
                </c:pt>
                <c:pt idx="10">
                  <c:v>177.2</c:v>
                </c:pt>
                <c:pt idx="11">
                  <c:v>203.5</c:v>
                </c:pt>
                <c:pt idx="12">
                  <c:v>206.3</c:v>
                </c:pt>
                <c:pt idx="13">
                  <c:v>207.6</c:v>
                </c:pt>
                <c:pt idx="14">
                  <c:v>128</c:v>
                </c:pt>
                <c:pt idx="15">
                  <c:v>89.2</c:v>
                </c:pt>
                <c:pt idx="16">
                  <c:v>67.599999999999994</c:v>
                </c:pt>
                <c:pt idx="17">
                  <c:v>101</c:v>
                </c:pt>
              </c:numCache>
            </c:numRef>
          </c:val>
          <c:extLst>
            <c:ext xmlns:c16="http://schemas.microsoft.com/office/drawing/2014/chart" uri="{C3380CC4-5D6E-409C-BE32-E72D297353CC}">
              <c16:uniqueId val="{00000001-2134-4E86-850E-25E4287A3242}"/>
            </c:ext>
          </c:extLst>
        </c:ser>
        <c:dLbls>
          <c:showLegendKey val="0"/>
          <c:showVal val="0"/>
          <c:showCatName val="0"/>
          <c:showSerName val="0"/>
          <c:showPercent val="0"/>
          <c:showBubbleSize val="0"/>
        </c:dLbls>
        <c:gapWidth val="150"/>
        <c:overlap val="100"/>
        <c:axId val="220564352"/>
        <c:axId val="1"/>
      </c:barChart>
      <c:catAx>
        <c:axId val="220564352"/>
        <c:scaling>
          <c:orientation val="minMax"/>
        </c:scaling>
        <c:delete val="0"/>
        <c:axPos val="l"/>
        <c:numFmt formatCode="General" sourceLinked="1"/>
        <c:majorTickMark val="out"/>
        <c:minorTickMark val="none"/>
        <c:tickLblPos val="low"/>
        <c:spPr>
          <a:ln w="4032">
            <a:solidFill>
              <a:schemeClr val="tx1"/>
            </a:solidFill>
            <a:prstDash val="solid"/>
          </a:ln>
        </c:spPr>
        <c:txPr>
          <a:bodyPr rot="0" vert="horz"/>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1"/>
        <c:tickMarkSkip val="1"/>
        <c:noMultiLvlLbl val="0"/>
      </c:catAx>
      <c:valAx>
        <c:axId val="1"/>
        <c:scaling>
          <c:orientation val="minMax"/>
          <c:max val="500"/>
          <c:min val="-500"/>
        </c:scaling>
        <c:delete val="0"/>
        <c:axPos val="b"/>
        <c:majorGridlines>
          <c:spPr>
            <a:ln w="4032">
              <a:solidFill>
                <a:schemeClr val="tx1"/>
              </a:solidFill>
              <a:prstDash val="solid"/>
            </a:ln>
          </c:spPr>
        </c:majorGridlines>
        <c:numFmt formatCode="#,##0;#,##0" sourceLinked="0"/>
        <c:majorTickMark val="out"/>
        <c:minorTickMark val="none"/>
        <c:tickLblPos val="nextTo"/>
        <c:spPr>
          <a:ln w="4032">
            <a:solidFill>
              <a:schemeClr val="tx1"/>
            </a:solidFill>
            <a:prstDash val="solid"/>
          </a:ln>
        </c:spPr>
        <c:txPr>
          <a:bodyPr rot="0" vert="horz"/>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crossAx val="220564352"/>
        <c:crosses val="autoZero"/>
        <c:crossBetween val="between"/>
        <c:majorUnit val="250"/>
        <c:minorUnit val="150"/>
      </c:valAx>
      <c:spPr>
        <a:noFill/>
        <a:ln w="4032">
          <a:solidFill>
            <a:schemeClr val="tx1"/>
          </a:solidFill>
          <a:prstDash val="solid"/>
        </a:ln>
      </c:spPr>
    </c:plotArea>
    <c:legend>
      <c:legendPos val="r"/>
      <c:layout>
        <c:manualLayout>
          <c:xMode val="edge"/>
          <c:yMode val="edge"/>
          <c:x val="0.43396226415094341"/>
          <c:y val="0.92109777015437388"/>
          <c:w val="0.18312985571587126"/>
          <c:h val="4.974271012006861E-2"/>
        </c:manualLayout>
      </c:layout>
      <c:overlay val="0"/>
      <c:spPr>
        <a:noFill/>
        <a:ln w="4032">
          <a:solidFill>
            <a:schemeClr val="tx1"/>
          </a:solidFill>
          <a:prstDash val="solid"/>
        </a:ln>
      </c:spPr>
      <c:txPr>
        <a:bodyPr/>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legend>
    <c:plotVisOnly val="1"/>
    <c:dispBlanksAs val="gap"/>
    <c:showDLblsOverMax val="0"/>
  </c:chart>
  <c:spPr>
    <a:noFill/>
    <a:ln>
      <a:noFill/>
    </a:ln>
  </c:spPr>
  <c:txPr>
    <a:bodyPr/>
    <a:lstStyle/>
    <a:p>
      <a:pPr>
        <a:defRPr sz="225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12430632630414E-2"/>
          <c:y val="2.2298456260720412E-2"/>
          <c:w val="0.90455049944506105"/>
          <c:h val="0.81646655231560894"/>
        </c:manualLayout>
      </c:layout>
      <c:barChart>
        <c:barDir val="bar"/>
        <c:grouping val="stacked"/>
        <c:varyColors val="0"/>
        <c:ser>
          <c:idx val="0"/>
          <c:order val="0"/>
          <c:tx>
            <c:strRef>
              <c:f>Sheet1!$A$2</c:f>
              <c:strCache>
                <c:ptCount val="1"/>
                <c:pt idx="0">
                  <c:v>Males</c:v>
                </c:pt>
              </c:strCache>
            </c:strRef>
          </c:tx>
          <c:spPr>
            <a:solidFill>
              <a:srgbClr val="0000FF"/>
            </a:solidFill>
            <a:ln w="16129">
              <a:solidFill>
                <a:schemeClr val="tx1"/>
              </a:solidFill>
              <a:prstDash val="solid"/>
            </a:ln>
          </c:spPr>
          <c:invertIfNegative val="0"/>
          <c:cat>
            <c:strRef>
              <c:f>Sheet1!$B$1:$S$1</c:f>
              <c:strCache>
                <c:ptCount val="18"/>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Sheet1!$B$2:$S$2</c:f>
              <c:numCache>
                <c:formatCode>General</c:formatCode>
                <c:ptCount val="18"/>
                <c:pt idx="0">
                  <c:v>-227</c:v>
                </c:pt>
                <c:pt idx="1">
                  <c:v>-179</c:v>
                </c:pt>
                <c:pt idx="2">
                  <c:v>-182</c:v>
                </c:pt>
                <c:pt idx="3">
                  <c:v>-201</c:v>
                </c:pt>
                <c:pt idx="4">
                  <c:v>-191</c:v>
                </c:pt>
                <c:pt idx="5">
                  <c:v>-210</c:v>
                </c:pt>
                <c:pt idx="6">
                  <c:v>-243</c:v>
                </c:pt>
                <c:pt idx="7">
                  <c:v>-275</c:v>
                </c:pt>
                <c:pt idx="8">
                  <c:v>-255</c:v>
                </c:pt>
                <c:pt idx="9">
                  <c:v>-231</c:v>
                </c:pt>
                <c:pt idx="10">
                  <c:v>-246</c:v>
                </c:pt>
                <c:pt idx="11">
                  <c:v>-313</c:v>
                </c:pt>
                <c:pt idx="12">
                  <c:v>-279</c:v>
                </c:pt>
                <c:pt idx="13">
                  <c:v>-232</c:v>
                </c:pt>
                <c:pt idx="14">
                  <c:v>-219</c:v>
                </c:pt>
                <c:pt idx="15">
                  <c:v>-148</c:v>
                </c:pt>
                <c:pt idx="16">
                  <c:v>-92</c:v>
                </c:pt>
                <c:pt idx="17">
                  <c:v>-88</c:v>
                </c:pt>
              </c:numCache>
            </c:numRef>
          </c:val>
          <c:extLst>
            <c:ext xmlns:c16="http://schemas.microsoft.com/office/drawing/2014/chart" uri="{C3380CC4-5D6E-409C-BE32-E72D297353CC}">
              <c16:uniqueId val="{00000000-2134-4E86-850E-25E4287A3242}"/>
            </c:ext>
          </c:extLst>
        </c:ser>
        <c:ser>
          <c:idx val="1"/>
          <c:order val="1"/>
          <c:tx>
            <c:strRef>
              <c:f>Sheet1!$A$3</c:f>
              <c:strCache>
                <c:ptCount val="1"/>
                <c:pt idx="0">
                  <c:v>Females</c:v>
                </c:pt>
              </c:strCache>
            </c:strRef>
          </c:tx>
          <c:spPr>
            <a:solidFill>
              <a:srgbClr val="FF0000"/>
            </a:solidFill>
            <a:ln w="16129">
              <a:solidFill>
                <a:schemeClr val="tx1"/>
              </a:solidFill>
              <a:prstDash val="solid"/>
            </a:ln>
          </c:spPr>
          <c:invertIfNegative val="0"/>
          <c:cat>
            <c:strRef>
              <c:f>Sheet1!$B$1:$S$1</c:f>
              <c:strCache>
                <c:ptCount val="18"/>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Sheet1!$B$3:$S$3</c:f>
              <c:numCache>
                <c:formatCode>General</c:formatCode>
                <c:ptCount val="18"/>
                <c:pt idx="0">
                  <c:v>212</c:v>
                </c:pt>
                <c:pt idx="1">
                  <c:v>177</c:v>
                </c:pt>
                <c:pt idx="2">
                  <c:v>190</c:v>
                </c:pt>
                <c:pt idx="3">
                  <c:v>157</c:v>
                </c:pt>
                <c:pt idx="4">
                  <c:v>188</c:v>
                </c:pt>
                <c:pt idx="5">
                  <c:v>213</c:v>
                </c:pt>
                <c:pt idx="6">
                  <c:v>298</c:v>
                </c:pt>
                <c:pt idx="7">
                  <c:v>307</c:v>
                </c:pt>
                <c:pt idx="8">
                  <c:v>272</c:v>
                </c:pt>
                <c:pt idx="9">
                  <c:v>201</c:v>
                </c:pt>
                <c:pt idx="10">
                  <c:v>312</c:v>
                </c:pt>
                <c:pt idx="11">
                  <c:v>308</c:v>
                </c:pt>
                <c:pt idx="12">
                  <c:v>325</c:v>
                </c:pt>
                <c:pt idx="13">
                  <c:v>295</c:v>
                </c:pt>
                <c:pt idx="14">
                  <c:v>283</c:v>
                </c:pt>
                <c:pt idx="15">
                  <c:v>168</c:v>
                </c:pt>
                <c:pt idx="16">
                  <c:v>151</c:v>
                </c:pt>
                <c:pt idx="17">
                  <c:v>211</c:v>
                </c:pt>
              </c:numCache>
            </c:numRef>
          </c:val>
          <c:extLst>
            <c:ext xmlns:c16="http://schemas.microsoft.com/office/drawing/2014/chart" uri="{C3380CC4-5D6E-409C-BE32-E72D297353CC}">
              <c16:uniqueId val="{00000001-2134-4E86-850E-25E4287A3242}"/>
            </c:ext>
          </c:extLst>
        </c:ser>
        <c:dLbls>
          <c:showLegendKey val="0"/>
          <c:showVal val="0"/>
          <c:showCatName val="0"/>
          <c:showSerName val="0"/>
          <c:showPercent val="0"/>
          <c:showBubbleSize val="0"/>
        </c:dLbls>
        <c:gapWidth val="150"/>
        <c:overlap val="100"/>
        <c:axId val="220564352"/>
        <c:axId val="1"/>
      </c:barChart>
      <c:catAx>
        <c:axId val="220564352"/>
        <c:scaling>
          <c:orientation val="minMax"/>
        </c:scaling>
        <c:delete val="0"/>
        <c:axPos val="l"/>
        <c:numFmt formatCode="General" sourceLinked="1"/>
        <c:majorTickMark val="out"/>
        <c:minorTickMark val="none"/>
        <c:tickLblPos val="low"/>
        <c:spPr>
          <a:ln w="4032">
            <a:solidFill>
              <a:schemeClr val="tx1"/>
            </a:solidFill>
            <a:prstDash val="solid"/>
          </a:ln>
        </c:spPr>
        <c:txPr>
          <a:bodyPr rot="0" vert="horz"/>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1"/>
        <c:tickMarkSkip val="1"/>
        <c:noMultiLvlLbl val="0"/>
      </c:catAx>
      <c:valAx>
        <c:axId val="1"/>
        <c:scaling>
          <c:orientation val="minMax"/>
          <c:max val="500"/>
          <c:min val="-500"/>
        </c:scaling>
        <c:delete val="0"/>
        <c:axPos val="b"/>
        <c:majorGridlines>
          <c:spPr>
            <a:ln w="4032">
              <a:solidFill>
                <a:schemeClr val="tx1"/>
              </a:solidFill>
              <a:prstDash val="solid"/>
            </a:ln>
          </c:spPr>
        </c:majorGridlines>
        <c:numFmt formatCode="#,##0;#,##0" sourceLinked="0"/>
        <c:majorTickMark val="out"/>
        <c:minorTickMark val="none"/>
        <c:tickLblPos val="nextTo"/>
        <c:spPr>
          <a:ln w="4032">
            <a:solidFill>
              <a:schemeClr val="tx1"/>
            </a:solidFill>
            <a:prstDash val="solid"/>
          </a:ln>
        </c:spPr>
        <c:txPr>
          <a:bodyPr rot="0" vert="horz"/>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crossAx val="220564352"/>
        <c:crosses val="autoZero"/>
        <c:crossBetween val="between"/>
        <c:majorUnit val="250"/>
        <c:minorUnit val="150"/>
      </c:valAx>
      <c:spPr>
        <a:noFill/>
        <a:ln w="4032">
          <a:solidFill>
            <a:schemeClr val="tx1"/>
          </a:solidFill>
          <a:prstDash val="solid"/>
        </a:ln>
      </c:spPr>
    </c:plotArea>
    <c:legend>
      <c:legendPos val="r"/>
      <c:layout>
        <c:manualLayout>
          <c:xMode val="edge"/>
          <c:yMode val="edge"/>
          <c:x val="0.43396226415094341"/>
          <c:y val="0.92109777015437388"/>
          <c:w val="0.18312985571587126"/>
          <c:h val="4.974271012006861E-2"/>
        </c:manualLayout>
      </c:layout>
      <c:overlay val="0"/>
      <c:spPr>
        <a:noFill/>
        <a:ln w="4032">
          <a:solidFill>
            <a:schemeClr val="tx1"/>
          </a:solidFill>
          <a:prstDash val="solid"/>
        </a:ln>
      </c:spPr>
      <c:txPr>
        <a:bodyPr/>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legend>
    <c:plotVisOnly val="1"/>
    <c:dispBlanksAs val="gap"/>
    <c:showDLblsOverMax val="0"/>
  </c:chart>
  <c:spPr>
    <a:noFill/>
    <a:ln>
      <a:noFill/>
    </a:ln>
  </c:spPr>
  <c:txPr>
    <a:bodyPr/>
    <a:lstStyle/>
    <a:p>
      <a:pPr>
        <a:defRPr sz="225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12430632630414E-2"/>
          <c:y val="2.2298456260720412E-2"/>
          <c:w val="0.90455049944506105"/>
          <c:h val="0.81646655231560894"/>
        </c:manualLayout>
      </c:layout>
      <c:barChart>
        <c:barDir val="bar"/>
        <c:grouping val="stacked"/>
        <c:varyColors val="0"/>
        <c:ser>
          <c:idx val="0"/>
          <c:order val="0"/>
          <c:tx>
            <c:strRef>
              <c:f>Sheet1!$A$2</c:f>
              <c:strCache>
                <c:ptCount val="1"/>
                <c:pt idx="0">
                  <c:v>Males</c:v>
                </c:pt>
              </c:strCache>
            </c:strRef>
          </c:tx>
          <c:spPr>
            <a:solidFill>
              <a:srgbClr val="0000FF"/>
            </a:solidFill>
            <a:ln w="16129">
              <a:solidFill>
                <a:schemeClr val="tx1"/>
              </a:solidFill>
              <a:prstDash val="solid"/>
            </a:ln>
          </c:spPr>
          <c:invertIfNegative val="0"/>
          <c:cat>
            <c:strRef>
              <c:f>Sheet1!$B$1:$S$1</c:f>
              <c:strCache>
                <c:ptCount val="18"/>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Sheet1!$B$2:$S$2</c:f>
              <c:numCache>
                <c:formatCode>General</c:formatCode>
                <c:ptCount val="18"/>
                <c:pt idx="0">
                  <c:v>-276.10000000000002</c:v>
                </c:pt>
                <c:pt idx="1">
                  <c:v>-232.7</c:v>
                </c:pt>
                <c:pt idx="2">
                  <c:v>-251.1</c:v>
                </c:pt>
                <c:pt idx="3">
                  <c:v>-248.8</c:v>
                </c:pt>
                <c:pt idx="4">
                  <c:v>-232.1</c:v>
                </c:pt>
                <c:pt idx="5">
                  <c:v>-319.89999999999998</c:v>
                </c:pt>
                <c:pt idx="6">
                  <c:v>-413.1</c:v>
                </c:pt>
                <c:pt idx="7">
                  <c:v>-410.5</c:v>
                </c:pt>
                <c:pt idx="8">
                  <c:v>-347.4</c:v>
                </c:pt>
                <c:pt idx="9">
                  <c:v>-302.39999999999998</c:v>
                </c:pt>
                <c:pt idx="10">
                  <c:v>-347.1</c:v>
                </c:pt>
                <c:pt idx="11">
                  <c:v>-355.3</c:v>
                </c:pt>
                <c:pt idx="12">
                  <c:v>-331.4</c:v>
                </c:pt>
                <c:pt idx="13">
                  <c:v>-276.2</c:v>
                </c:pt>
                <c:pt idx="14">
                  <c:v>-215</c:v>
                </c:pt>
                <c:pt idx="15">
                  <c:v>-139.80000000000001</c:v>
                </c:pt>
                <c:pt idx="16">
                  <c:v>-93.3</c:v>
                </c:pt>
                <c:pt idx="17">
                  <c:v>-103.1</c:v>
                </c:pt>
              </c:numCache>
            </c:numRef>
          </c:val>
          <c:extLst>
            <c:ext xmlns:c16="http://schemas.microsoft.com/office/drawing/2014/chart" uri="{C3380CC4-5D6E-409C-BE32-E72D297353CC}">
              <c16:uniqueId val="{00000000-2134-4E86-850E-25E4287A3242}"/>
            </c:ext>
          </c:extLst>
        </c:ser>
        <c:ser>
          <c:idx val="1"/>
          <c:order val="1"/>
          <c:tx>
            <c:strRef>
              <c:f>Sheet1!$A$3</c:f>
              <c:strCache>
                <c:ptCount val="1"/>
                <c:pt idx="0">
                  <c:v>Females</c:v>
                </c:pt>
              </c:strCache>
            </c:strRef>
          </c:tx>
          <c:spPr>
            <a:solidFill>
              <a:srgbClr val="FF0000"/>
            </a:solidFill>
            <a:ln w="16129">
              <a:solidFill>
                <a:schemeClr val="tx1"/>
              </a:solidFill>
              <a:prstDash val="solid"/>
            </a:ln>
          </c:spPr>
          <c:invertIfNegative val="0"/>
          <c:cat>
            <c:strRef>
              <c:f>Sheet1!$B$1:$S$1</c:f>
              <c:strCache>
                <c:ptCount val="18"/>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Sheet1!$B$3:$S$3</c:f>
              <c:numCache>
                <c:formatCode>General</c:formatCode>
                <c:ptCount val="18"/>
                <c:pt idx="0">
                  <c:v>302.5</c:v>
                </c:pt>
                <c:pt idx="1">
                  <c:v>231.5</c:v>
                </c:pt>
                <c:pt idx="2">
                  <c:v>208.6</c:v>
                </c:pt>
                <c:pt idx="3">
                  <c:v>231.39999999999998</c:v>
                </c:pt>
                <c:pt idx="4">
                  <c:v>243</c:v>
                </c:pt>
                <c:pt idx="5">
                  <c:v>356.9</c:v>
                </c:pt>
                <c:pt idx="6">
                  <c:v>439</c:v>
                </c:pt>
                <c:pt idx="7">
                  <c:v>385.4</c:v>
                </c:pt>
                <c:pt idx="8">
                  <c:v>311.8</c:v>
                </c:pt>
                <c:pt idx="9">
                  <c:v>311.8</c:v>
                </c:pt>
                <c:pt idx="10">
                  <c:v>358.8</c:v>
                </c:pt>
                <c:pt idx="11">
                  <c:v>379.5</c:v>
                </c:pt>
                <c:pt idx="12">
                  <c:v>408.70000000000005</c:v>
                </c:pt>
                <c:pt idx="13">
                  <c:v>309.39999999999998</c:v>
                </c:pt>
                <c:pt idx="14">
                  <c:v>256</c:v>
                </c:pt>
                <c:pt idx="15">
                  <c:v>212.8</c:v>
                </c:pt>
                <c:pt idx="16">
                  <c:v>138.4</c:v>
                </c:pt>
                <c:pt idx="17">
                  <c:v>178</c:v>
                </c:pt>
              </c:numCache>
            </c:numRef>
          </c:val>
          <c:extLst>
            <c:ext xmlns:c16="http://schemas.microsoft.com/office/drawing/2014/chart" uri="{C3380CC4-5D6E-409C-BE32-E72D297353CC}">
              <c16:uniqueId val="{00000001-2134-4E86-850E-25E4287A3242}"/>
            </c:ext>
          </c:extLst>
        </c:ser>
        <c:dLbls>
          <c:showLegendKey val="0"/>
          <c:showVal val="0"/>
          <c:showCatName val="0"/>
          <c:showSerName val="0"/>
          <c:showPercent val="0"/>
          <c:showBubbleSize val="0"/>
        </c:dLbls>
        <c:gapWidth val="150"/>
        <c:overlap val="100"/>
        <c:axId val="220564352"/>
        <c:axId val="1"/>
      </c:barChart>
      <c:catAx>
        <c:axId val="220564352"/>
        <c:scaling>
          <c:orientation val="minMax"/>
        </c:scaling>
        <c:delete val="0"/>
        <c:axPos val="l"/>
        <c:numFmt formatCode="General" sourceLinked="1"/>
        <c:majorTickMark val="out"/>
        <c:minorTickMark val="none"/>
        <c:tickLblPos val="low"/>
        <c:spPr>
          <a:ln w="4032">
            <a:solidFill>
              <a:schemeClr val="tx1"/>
            </a:solidFill>
            <a:prstDash val="solid"/>
          </a:ln>
        </c:spPr>
        <c:txPr>
          <a:bodyPr rot="0" vert="horz"/>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1"/>
        <c:tickMarkSkip val="1"/>
        <c:noMultiLvlLbl val="0"/>
      </c:catAx>
      <c:valAx>
        <c:axId val="1"/>
        <c:scaling>
          <c:orientation val="minMax"/>
          <c:max val="500"/>
          <c:min val="-500"/>
        </c:scaling>
        <c:delete val="0"/>
        <c:axPos val="b"/>
        <c:majorGridlines>
          <c:spPr>
            <a:ln w="4032">
              <a:solidFill>
                <a:schemeClr val="tx1"/>
              </a:solidFill>
              <a:prstDash val="solid"/>
            </a:ln>
          </c:spPr>
        </c:majorGridlines>
        <c:numFmt formatCode="#,##0;#,##0" sourceLinked="0"/>
        <c:majorTickMark val="out"/>
        <c:minorTickMark val="none"/>
        <c:tickLblPos val="nextTo"/>
        <c:spPr>
          <a:ln w="4032">
            <a:solidFill>
              <a:schemeClr val="tx1"/>
            </a:solidFill>
            <a:prstDash val="solid"/>
          </a:ln>
        </c:spPr>
        <c:txPr>
          <a:bodyPr rot="0" vert="horz"/>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crossAx val="220564352"/>
        <c:crosses val="autoZero"/>
        <c:crossBetween val="between"/>
        <c:majorUnit val="250"/>
        <c:minorUnit val="150"/>
      </c:valAx>
      <c:spPr>
        <a:noFill/>
        <a:ln w="4032">
          <a:solidFill>
            <a:schemeClr val="tx1"/>
          </a:solidFill>
          <a:prstDash val="solid"/>
        </a:ln>
      </c:spPr>
    </c:plotArea>
    <c:legend>
      <c:legendPos val="r"/>
      <c:layout>
        <c:manualLayout>
          <c:xMode val="edge"/>
          <c:yMode val="edge"/>
          <c:x val="0.43396226415094341"/>
          <c:y val="0.92109777015437388"/>
          <c:w val="0.18312985571587126"/>
          <c:h val="4.974271012006861E-2"/>
        </c:manualLayout>
      </c:layout>
      <c:overlay val="0"/>
      <c:spPr>
        <a:noFill/>
        <a:ln w="4032">
          <a:solidFill>
            <a:schemeClr val="tx1"/>
          </a:solidFill>
          <a:prstDash val="solid"/>
        </a:ln>
      </c:spPr>
      <c:txPr>
        <a:bodyPr/>
        <a:lstStyle/>
        <a:p>
          <a:pPr>
            <a:defRPr sz="1100" b="1" i="0" u="none" strike="noStrike" baseline="0">
              <a:solidFill>
                <a:schemeClr val="tx1"/>
              </a:solidFill>
              <a:latin typeface="Arial" panose="020B0604020202020204" pitchFamily="34" charset="0"/>
              <a:ea typeface="Times New Roman"/>
              <a:cs typeface="Arial" panose="020B0604020202020204" pitchFamily="34" charset="0"/>
            </a:defRPr>
          </a:pPr>
          <a:endParaRPr lang="en-US"/>
        </a:p>
      </c:txPr>
    </c:legend>
    <c:plotVisOnly val="1"/>
    <c:dispBlanksAs val="gap"/>
    <c:showDLblsOverMax val="0"/>
  </c:chart>
  <c:spPr>
    <a:noFill/>
    <a:ln>
      <a:noFill/>
    </a:ln>
  </c:spPr>
  <c:txPr>
    <a:bodyPr/>
    <a:lstStyle/>
    <a:p>
      <a:pPr>
        <a:defRPr sz="225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0" y="0"/>
            <a:ext cx="3957638" cy="333375"/>
          </a:xfrm>
          <a:prstGeom prst="rect">
            <a:avLst/>
          </a:prstGeom>
          <a:noFill/>
          <a:ln w="9525">
            <a:noFill/>
            <a:miter lim="800000"/>
            <a:headEnd/>
            <a:tailEnd/>
          </a:ln>
          <a:effectLst/>
        </p:spPr>
        <p:txBody>
          <a:bodyPr vert="horz" wrap="square" lIns="90744" tIns="45372" rIns="90744" bIns="45372" numCol="1" anchor="t" anchorCtr="0" compatLnSpc="1">
            <a:prstTxWarp prst="textNoShape">
              <a:avLst/>
            </a:prstTxWarp>
          </a:bodyPr>
          <a:lstStyle>
            <a:lvl1pPr algn="l" defTabSz="904875">
              <a:defRPr sz="1700">
                <a:solidFill>
                  <a:schemeClr val="tx1"/>
                </a:solidFill>
              </a:defRPr>
            </a:lvl1pPr>
          </a:lstStyle>
          <a:p>
            <a:pPr>
              <a:defRPr/>
            </a:pPr>
            <a:endParaRPr lang="en-US"/>
          </a:p>
        </p:txBody>
      </p:sp>
      <p:sp>
        <p:nvSpPr>
          <p:cNvPr id="243715" name="Rectangle 3"/>
          <p:cNvSpPr>
            <a:spLocks noGrp="1" noChangeArrowheads="1"/>
          </p:cNvSpPr>
          <p:nvPr>
            <p:ph type="dt" idx="1"/>
          </p:nvPr>
        </p:nvSpPr>
        <p:spPr bwMode="auto">
          <a:xfrm>
            <a:off x="5159375" y="0"/>
            <a:ext cx="3957638" cy="333375"/>
          </a:xfrm>
          <a:prstGeom prst="rect">
            <a:avLst/>
          </a:prstGeom>
          <a:noFill/>
          <a:ln w="9525">
            <a:noFill/>
            <a:miter lim="800000"/>
            <a:headEnd/>
            <a:tailEnd/>
          </a:ln>
          <a:effectLst/>
        </p:spPr>
        <p:txBody>
          <a:bodyPr vert="horz" wrap="square" lIns="90744" tIns="45372" rIns="90744" bIns="45372" numCol="1" anchor="t" anchorCtr="0" compatLnSpc="1">
            <a:prstTxWarp prst="textNoShape">
              <a:avLst/>
            </a:prstTxWarp>
          </a:bodyPr>
          <a:lstStyle>
            <a:lvl1pPr algn="r" defTabSz="904875">
              <a:defRPr sz="1700">
                <a:solidFill>
                  <a:schemeClr val="tx1"/>
                </a:solidFill>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2843213" y="523875"/>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7" name="Rectangle 5"/>
          <p:cNvSpPr>
            <a:spLocks noGrp="1" noChangeArrowheads="1"/>
          </p:cNvSpPr>
          <p:nvPr>
            <p:ph type="body" sz="quarter" idx="3"/>
          </p:nvPr>
        </p:nvSpPr>
        <p:spPr bwMode="auto">
          <a:xfrm>
            <a:off x="1203325" y="3262313"/>
            <a:ext cx="6710363" cy="3071812"/>
          </a:xfrm>
          <a:prstGeom prst="rect">
            <a:avLst/>
          </a:prstGeom>
          <a:noFill/>
          <a:ln w="9525">
            <a:noFill/>
            <a:miter lim="800000"/>
            <a:headEnd/>
            <a:tailEnd/>
          </a:ln>
          <a:effectLst/>
        </p:spPr>
        <p:txBody>
          <a:bodyPr vert="horz" wrap="square" lIns="90744" tIns="45372" rIns="90744" bIns="453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3718" name="Rectangle 6"/>
          <p:cNvSpPr>
            <a:spLocks noGrp="1" noChangeArrowheads="1"/>
          </p:cNvSpPr>
          <p:nvPr>
            <p:ph type="ftr" sz="quarter" idx="4"/>
          </p:nvPr>
        </p:nvSpPr>
        <p:spPr bwMode="auto">
          <a:xfrm>
            <a:off x="0" y="6524625"/>
            <a:ext cx="3957638" cy="333375"/>
          </a:xfrm>
          <a:prstGeom prst="rect">
            <a:avLst/>
          </a:prstGeom>
          <a:noFill/>
          <a:ln w="9525">
            <a:noFill/>
            <a:miter lim="800000"/>
            <a:headEnd/>
            <a:tailEnd/>
          </a:ln>
          <a:effectLst/>
        </p:spPr>
        <p:txBody>
          <a:bodyPr vert="horz" wrap="square" lIns="90744" tIns="45372" rIns="90744" bIns="45372" numCol="1" anchor="b" anchorCtr="0" compatLnSpc="1">
            <a:prstTxWarp prst="textNoShape">
              <a:avLst/>
            </a:prstTxWarp>
          </a:bodyPr>
          <a:lstStyle>
            <a:lvl1pPr algn="l" defTabSz="904875">
              <a:defRPr sz="1700">
                <a:solidFill>
                  <a:schemeClr val="tx1"/>
                </a:solidFill>
              </a:defRPr>
            </a:lvl1pPr>
          </a:lstStyle>
          <a:p>
            <a:pPr>
              <a:defRPr/>
            </a:pPr>
            <a:endParaRPr lang="en-US"/>
          </a:p>
        </p:txBody>
      </p:sp>
      <p:sp>
        <p:nvSpPr>
          <p:cNvPr id="243719" name="Rectangle 7"/>
          <p:cNvSpPr>
            <a:spLocks noGrp="1" noChangeArrowheads="1"/>
          </p:cNvSpPr>
          <p:nvPr>
            <p:ph type="sldNum" sz="quarter" idx="5"/>
          </p:nvPr>
        </p:nvSpPr>
        <p:spPr bwMode="auto">
          <a:xfrm>
            <a:off x="5159375" y="6524625"/>
            <a:ext cx="3957638" cy="333375"/>
          </a:xfrm>
          <a:prstGeom prst="rect">
            <a:avLst/>
          </a:prstGeom>
          <a:noFill/>
          <a:ln w="9525">
            <a:noFill/>
            <a:miter lim="800000"/>
            <a:headEnd/>
            <a:tailEnd/>
          </a:ln>
          <a:effectLst/>
        </p:spPr>
        <p:txBody>
          <a:bodyPr vert="horz" wrap="square" lIns="90744" tIns="45372" rIns="90744" bIns="45372" numCol="1" anchor="b" anchorCtr="0" compatLnSpc="1">
            <a:prstTxWarp prst="textNoShape">
              <a:avLst/>
            </a:prstTxWarp>
          </a:bodyPr>
          <a:lstStyle>
            <a:lvl1pPr algn="r" defTabSz="904875">
              <a:defRPr sz="1700">
                <a:solidFill>
                  <a:schemeClr val="tx1"/>
                </a:solidFill>
              </a:defRPr>
            </a:lvl1pPr>
          </a:lstStyle>
          <a:p>
            <a:pPr>
              <a:defRPr/>
            </a:pPr>
            <a:fld id="{4FF3E20C-46AE-4703-857B-33AABA4E96FA}" type="slidenum">
              <a:rPr lang="en-US"/>
              <a:pPr>
                <a:defRPr/>
              </a:pPr>
              <a:t>‹#›</a:t>
            </a:fld>
            <a:endParaRPr lang="en-US"/>
          </a:p>
        </p:txBody>
      </p:sp>
    </p:spTree>
    <p:extLst>
      <p:ext uri="{BB962C8B-B14F-4D97-AF65-F5344CB8AC3E}">
        <p14:creationId xmlns:p14="http://schemas.microsoft.com/office/powerpoint/2010/main" val="1080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3213" y="523875"/>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3E20C-46AE-4703-857B-33AABA4E96FA}" type="slidenum">
              <a:rPr lang="en-US" smtClean="0"/>
              <a:pPr>
                <a:defRPr/>
              </a:pPr>
              <a:t>14</a:t>
            </a:fld>
            <a:endParaRPr lang="en-US"/>
          </a:p>
        </p:txBody>
      </p:sp>
    </p:spTree>
    <p:extLst>
      <p:ext uri="{BB962C8B-B14F-4D97-AF65-F5344CB8AC3E}">
        <p14:creationId xmlns:p14="http://schemas.microsoft.com/office/powerpoint/2010/main" val="241658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3213" y="523875"/>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3E20C-46AE-4703-857B-33AABA4E96FA}" type="slidenum">
              <a:rPr lang="en-US" smtClean="0"/>
              <a:pPr>
                <a:defRPr/>
              </a:pPr>
              <a:t>16</a:t>
            </a:fld>
            <a:endParaRPr lang="en-US"/>
          </a:p>
        </p:txBody>
      </p:sp>
    </p:spTree>
    <p:extLst>
      <p:ext uri="{BB962C8B-B14F-4D97-AF65-F5344CB8AC3E}">
        <p14:creationId xmlns:p14="http://schemas.microsoft.com/office/powerpoint/2010/main" val="137253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3213" y="523875"/>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3E20C-46AE-4703-857B-33AABA4E96FA}" type="slidenum">
              <a:rPr lang="en-US" smtClean="0"/>
              <a:pPr>
                <a:defRPr/>
              </a:pPr>
              <a:t>17</a:t>
            </a:fld>
            <a:endParaRPr lang="en-US"/>
          </a:p>
        </p:txBody>
      </p:sp>
    </p:spTree>
    <p:extLst>
      <p:ext uri="{BB962C8B-B14F-4D97-AF65-F5344CB8AC3E}">
        <p14:creationId xmlns:p14="http://schemas.microsoft.com/office/powerpoint/2010/main" val="293350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3213" y="523875"/>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3E20C-46AE-4703-857B-33AABA4E96FA}" type="slidenum">
              <a:rPr lang="en-US" smtClean="0"/>
              <a:pPr>
                <a:defRPr/>
              </a:pPr>
              <a:t>18</a:t>
            </a:fld>
            <a:endParaRPr lang="en-US"/>
          </a:p>
        </p:txBody>
      </p:sp>
    </p:spTree>
    <p:extLst>
      <p:ext uri="{BB962C8B-B14F-4D97-AF65-F5344CB8AC3E}">
        <p14:creationId xmlns:p14="http://schemas.microsoft.com/office/powerpoint/2010/main" val="253798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3213" y="523875"/>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3E20C-46AE-4703-857B-33AABA4E96FA}" type="slidenum">
              <a:rPr lang="en-US" smtClean="0"/>
              <a:pPr>
                <a:defRPr/>
              </a:pPr>
              <a:t>19</a:t>
            </a:fld>
            <a:endParaRPr lang="en-US"/>
          </a:p>
        </p:txBody>
      </p:sp>
    </p:spTree>
    <p:extLst>
      <p:ext uri="{BB962C8B-B14F-4D97-AF65-F5344CB8AC3E}">
        <p14:creationId xmlns:p14="http://schemas.microsoft.com/office/powerpoint/2010/main" val="188660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3213" y="523875"/>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3E20C-46AE-4703-857B-33AABA4E96FA}" type="slidenum">
              <a:rPr lang="en-US" smtClean="0"/>
              <a:pPr>
                <a:defRPr/>
              </a:pPr>
              <a:t>20</a:t>
            </a:fld>
            <a:endParaRPr lang="en-US"/>
          </a:p>
        </p:txBody>
      </p:sp>
    </p:spTree>
    <p:extLst>
      <p:ext uri="{BB962C8B-B14F-4D97-AF65-F5344CB8AC3E}">
        <p14:creationId xmlns:p14="http://schemas.microsoft.com/office/powerpoint/2010/main" val="96995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3213" y="523875"/>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3E20C-46AE-4703-857B-33AABA4E96FA}" type="slidenum">
              <a:rPr lang="en-US" smtClean="0"/>
              <a:pPr>
                <a:defRPr/>
              </a:pPr>
              <a:t>26</a:t>
            </a:fld>
            <a:endParaRPr lang="en-US"/>
          </a:p>
        </p:txBody>
      </p:sp>
    </p:spTree>
    <p:extLst>
      <p:ext uri="{BB962C8B-B14F-4D97-AF65-F5344CB8AC3E}">
        <p14:creationId xmlns:p14="http://schemas.microsoft.com/office/powerpoint/2010/main" val="113519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388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58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87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93911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EDFD8D-5EA4-4439-9C72-CE3A06815726}" type="slidenum">
              <a:rPr lang="en-US"/>
              <a:pPr>
                <a:defRPr/>
              </a:pPr>
              <a:t>‹#›</a:t>
            </a:fld>
            <a:endParaRPr lang="en-US"/>
          </a:p>
        </p:txBody>
      </p:sp>
    </p:spTree>
    <p:extLst>
      <p:ext uri="{BB962C8B-B14F-4D97-AF65-F5344CB8AC3E}">
        <p14:creationId xmlns:p14="http://schemas.microsoft.com/office/powerpoint/2010/main" val="369763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E4FC6-1C13-4FA5-B41C-96CD99F9EF55}" type="slidenum">
              <a:rPr lang="en-US"/>
              <a:pPr>
                <a:defRPr/>
              </a:pPr>
              <a:t>‹#›</a:t>
            </a:fld>
            <a:endParaRPr lang="en-US"/>
          </a:p>
        </p:txBody>
      </p:sp>
    </p:spTree>
    <p:extLst>
      <p:ext uri="{BB962C8B-B14F-4D97-AF65-F5344CB8AC3E}">
        <p14:creationId xmlns:p14="http://schemas.microsoft.com/office/powerpoint/2010/main" val="409894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95DED4-408B-4EE7-8EFA-05AC6814688C}" type="slidenum">
              <a:rPr lang="en-US"/>
              <a:pPr>
                <a:defRPr/>
              </a:pPr>
              <a:t>‹#›</a:t>
            </a:fld>
            <a:endParaRPr lang="en-US"/>
          </a:p>
        </p:txBody>
      </p:sp>
    </p:spTree>
    <p:extLst>
      <p:ext uri="{BB962C8B-B14F-4D97-AF65-F5344CB8AC3E}">
        <p14:creationId xmlns:p14="http://schemas.microsoft.com/office/powerpoint/2010/main" val="3742151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AC6D7-1E37-4053-94E0-E6DA6A437716}" type="slidenum">
              <a:rPr lang="en-US"/>
              <a:pPr>
                <a:defRPr/>
              </a:pPr>
              <a:t>‹#›</a:t>
            </a:fld>
            <a:endParaRPr lang="en-US"/>
          </a:p>
        </p:txBody>
      </p:sp>
    </p:spTree>
    <p:extLst>
      <p:ext uri="{BB962C8B-B14F-4D97-AF65-F5344CB8AC3E}">
        <p14:creationId xmlns:p14="http://schemas.microsoft.com/office/powerpoint/2010/main" val="345901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F9FAEE-5F92-4657-B52C-D074AEB1CD17}" type="slidenum">
              <a:rPr lang="en-US"/>
              <a:pPr>
                <a:defRPr/>
              </a:pPr>
              <a:t>‹#›</a:t>
            </a:fld>
            <a:endParaRPr lang="en-US"/>
          </a:p>
        </p:txBody>
      </p:sp>
    </p:spTree>
    <p:extLst>
      <p:ext uri="{BB962C8B-B14F-4D97-AF65-F5344CB8AC3E}">
        <p14:creationId xmlns:p14="http://schemas.microsoft.com/office/powerpoint/2010/main" val="42316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FE1AFD-1EA1-48AC-91C7-F242169F7DA4}" type="slidenum">
              <a:rPr lang="en-US"/>
              <a:pPr>
                <a:defRPr/>
              </a:pPr>
              <a:t>‹#›</a:t>
            </a:fld>
            <a:endParaRPr lang="en-US"/>
          </a:p>
        </p:txBody>
      </p:sp>
    </p:spTree>
    <p:extLst>
      <p:ext uri="{BB962C8B-B14F-4D97-AF65-F5344CB8AC3E}">
        <p14:creationId xmlns:p14="http://schemas.microsoft.com/office/powerpoint/2010/main" val="3883350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4AF2AA-9D91-419A-95CA-E64204B500A6}" type="slidenum">
              <a:rPr lang="en-US"/>
              <a:pPr>
                <a:defRPr/>
              </a:pPr>
              <a:t>‹#›</a:t>
            </a:fld>
            <a:endParaRPr lang="en-US"/>
          </a:p>
        </p:txBody>
      </p:sp>
    </p:spTree>
    <p:extLst>
      <p:ext uri="{BB962C8B-B14F-4D97-AF65-F5344CB8AC3E}">
        <p14:creationId xmlns:p14="http://schemas.microsoft.com/office/powerpoint/2010/main" val="219579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3561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3E526A-128D-4F41-9A7B-8540DBB45184}" type="slidenum">
              <a:rPr lang="en-US"/>
              <a:pPr>
                <a:defRPr/>
              </a:pPr>
              <a:t>‹#›</a:t>
            </a:fld>
            <a:endParaRPr lang="en-US"/>
          </a:p>
        </p:txBody>
      </p:sp>
    </p:spTree>
    <p:extLst>
      <p:ext uri="{BB962C8B-B14F-4D97-AF65-F5344CB8AC3E}">
        <p14:creationId xmlns:p14="http://schemas.microsoft.com/office/powerpoint/2010/main" val="3710748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22F5D1-BB22-438E-A5D7-9D40070F7525}" type="slidenum">
              <a:rPr lang="en-US"/>
              <a:pPr>
                <a:defRPr/>
              </a:pPr>
              <a:t>‹#›</a:t>
            </a:fld>
            <a:endParaRPr lang="en-US"/>
          </a:p>
        </p:txBody>
      </p:sp>
    </p:spTree>
    <p:extLst>
      <p:ext uri="{BB962C8B-B14F-4D97-AF65-F5344CB8AC3E}">
        <p14:creationId xmlns:p14="http://schemas.microsoft.com/office/powerpoint/2010/main" val="888114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B6C17A-8B72-4D06-867D-7C3861F0C290}" type="slidenum">
              <a:rPr lang="en-US"/>
              <a:pPr>
                <a:defRPr/>
              </a:pPr>
              <a:t>‹#›</a:t>
            </a:fld>
            <a:endParaRPr lang="en-US"/>
          </a:p>
        </p:txBody>
      </p:sp>
    </p:spTree>
    <p:extLst>
      <p:ext uri="{BB962C8B-B14F-4D97-AF65-F5344CB8AC3E}">
        <p14:creationId xmlns:p14="http://schemas.microsoft.com/office/powerpoint/2010/main" val="3686396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6BD140-A46C-428A-BB60-1B9D0889D6F5}" type="slidenum">
              <a:rPr lang="en-US"/>
              <a:pPr>
                <a:defRPr/>
              </a:pPr>
              <a:t>‹#›</a:t>
            </a:fld>
            <a:endParaRPr lang="en-US"/>
          </a:p>
        </p:txBody>
      </p:sp>
    </p:spTree>
    <p:extLst>
      <p:ext uri="{BB962C8B-B14F-4D97-AF65-F5344CB8AC3E}">
        <p14:creationId xmlns:p14="http://schemas.microsoft.com/office/powerpoint/2010/main" val="412803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9585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58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6436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4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034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304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
          <p:cNvGrpSpPr>
            <a:grpSpLocks/>
          </p:cNvGrpSpPr>
          <p:nvPr userDrawn="1"/>
        </p:nvGrpSpPr>
        <p:grpSpPr bwMode="auto">
          <a:xfrm>
            <a:off x="7010400" y="5849938"/>
            <a:ext cx="2389188" cy="1084262"/>
            <a:chOff x="2196" y="1800"/>
            <a:chExt cx="1368" cy="603"/>
          </a:xfrm>
        </p:grpSpPr>
        <p:grpSp>
          <p:nvGrpSpPr>
            <p:cNvPr id="1028" name="Group 11"/>
            <p:cNvGrpSpPr>
              <a:grpSpLocks/>
            </p:cNvGrpSpPr>
            <p:nvPr userDrawn="1"/>
          </p:nvGrpSpPr>
          <p:grpSpPr bwMode="auto">
            <a:xfrm>
              <a:off x="2500" y="1800"/>
              <a:ext cx="759" cy="603"/>
              <a:chOff x="-268" y="216"/>
              <a:chExt cx="6028" cy="4543"/>
            </a:xfrm>
          </p:grpSpPr>
          <p:sp>
            <p:nvSpPr>
              <p:cNvPr id="1030" name="Rectangle 12"/>
              <p:cNvSpPr>
                <a:spLocks noChangeArrowheads="1"/>
              </p:cNvSpPr>
              <p:nvPr userDrawn="1"/>
            </p:nvSpPr>
            <p:spPr bwMode="auto">
              <a:xfrm>
                <a:off x="-271" y="3502"/>
                <a:ext cx="924"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sz="2400">
                    <a:solidFill>
                      <a:schemeClr val="tx2"/>
                    </a:solidFill>
                    <a:latin typeface="Times New Roman" pitchFamily="18" charset="0"/>
                  </a:defRPr>
                </a:lvl1pPr>
                <a:lvl2pPr marL="742950" indent="-285750" defTabSz="1019175">
                  <a:defRPr sz="2400">
                    <a:solidFill>
                      <a:schemeClr val="tx2"/>
                    </a:solidFill>
                    <a:latin typeface="Times New Roman" pitchFamily="18" charset="0"/>
                  </a:defRPr>
                </a:lvl2pPr>
                <a:lvl3pPr marL="1143000" indent="-228600" defTabSz="1019175">
                  <a:defRPr sz="2400">
                    <a:solidFill>
                      <a:schemeClr val="tx2"/>
                    </a:solidFill>
                    <a:latin typeface="Times New Roman" pitchFamily="18" charset="0"/>
                  </a:defRPr>
                </a:lvl3pPr>
                <a:lvl4pPr marL="1600200" indent="-228600" defTabSz="1019175">
                  <a:defRPr sz="2400">
                    <a:solidFill>
                      <a:schemeClr val="tx2"/>
                    </a:solidFill>
                    <a:latin typeface="Times New Roman" pitchFamily="18" charset="0"/>
                  </a:defRPr>
                </a:lvl4pPr>
                <a:lvl5pPr marL="2057400" indent="-228600" defTabSz="1019175">
                  <a:defRPr sz="2400">
                    <a:solidFill>
                      <a:schemeClr val="tx2"/>
                    </a:solidFill>
                    <a:latin typeface="Times New Roman" pitchFamily="18" charset="0"/>
                  </a:defRPr>
                </a:lvl5pPr>
                <a:lvl6pPr marL="2514600" indent="-228600" algn="ctr" defTabSz="1019175" eaLnBrk="0" fontAlgn="base" hangingPunct="0">
                  <a:spcBef>
                    <a:spcPct val="0"/>
                  </a:spcBef>
                  <a:spcAft>
                    <a:spcPct val="0"/>
                  </a:spcAft>
                  <a:defRPr sz="2400">
                    <a:solidFill>
                      <a:schemeClr val="tx2"/>
                    </a:solidFill>
                    <a:latin typeface="Times New Roman" pitchFamily="18" charset="0"/>
                  </a:defRPr>
                </a:lvl6pPr>
                <a:lvl7pPr marL="2971800" indent="-228600" algn="ctr" defTabSz="1019175" eaLnBrk="0" fontAlgn="base" hangingPunct="0">
                  <a:spcBef>
                    <a:spcPct val="0"/>
                  </a:spcBef>
                  <a:spcAft>
                    <a:spcPct val="0"/>
                  </a:spcAft>
                  <a:defRPr sz="2400">
                    <a:solidFill>
                      <a:schemeClr val="tx2"/>
                    </a:solidFill>
                    <a:latin typeface="Times New Roman" pitchFamily="18" charset="0"/>
                  </a:defRPr>
                </a:lvl7pPr>
                <a:lvl8pPr marL="3429000" indent="-228600" algn="ctr" defTabSz="1019175" eaLnBrk="0" fontAlgn="base" hangingPunct="0">
                  <a:spcBef>
                    <a:spcPct val="0"/>
                  </a:spcBef>
                  <a:spcAft>
                    <a:spcPct val="0"/>
                  </a:spcAft>
                  <a:defRPr sz="2400">
                    <a:solidFill>
                      <a:schemeClr val="tx2"/>
                    </a:solidFill>
                    <a:latin typeface="Times New Roman" pitchFamily="18" charset="0"/>
                  </a:defRPr>
                </a:lvl8pPr>
                <a:lvl9pPr marL="3886200" indent="-228600" algn="ctr" defTabSz="1019175" eaLnBrk="0" fontAlgn="base" hangingPunct="0">
                  <a:spcBef>
                    <a:spcPct val="0"/>
                  </a:spcBef>
                  <a:spcAft>
                    <a:spcPct val="0"/>
                  </a:spcAft>
                  <a:defRPr sz="2400">
                    <a:solidFill>
                      <a:schemeClr val="tx2"/>
                    </a:solidFill>
                    <a:latin typeface="Times New Roman" pitchFamily="18" charset="0"/>
                  </a:defRPr>
                </a:lvl9pPr>
              </a:lstStyle>
              <a:p>
                <a:pPr algn="l">
                  <a:spcBef>
                    <a:spcPct val="50000"/>
                  </a:spcBef>
                  <a:defRPr/>
                </a:pPr>
                <a:endParaRPr lang="en-US" altLang="en-US" sz="1300">
                  <a:solidFill>
                    <a:schemeClr val="tx1"/>
                  </a:solidFill>
                </a:endParaRPr>
              </a:p>
            </p:txBody>
          </p:sp>
          <p:sp>
            <p:nvSpPr>
              <p:cNvPr id="1031" name="AutoShape 13"/>
              <p:cNvSpPr>
                <a:spLocks noChangeAspect="1" noChangeArrowheads="1" noTextEdit="1"/>
              </p:cNvSpPr>
              <p:nvPr userDrawn="1"/>
            </p:nvSpPr>
            <p:spPr bwMode="auto">
              <a:xfrm>
                <a:off x="140" y="575"/>
                <a:ext cx="5616" cy="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 name="Rectangle 14"/>
              <p:cNvSpPr>
                <a:spLocks noChangeArrowheads="1"/>
              </p:cNvSpPr>
              <p:nvPr userDrawn="1"/>
            </p:nvSpPr>
            <p:spPr bwMode="auto">
              <a:xfrm>
                <a:off x="285" y="216"/>
                <a:ext cx="5183" cy="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33" name="Line 15"/>
              <p:cNvSpPr>
                <a:spLocks noChangeShapeType="1"/>
              </p:cNvSpPr>
              <p:nvPr userDrawn="1"/>
            </p:nvSpPr>
            <p:spPr bwMode="auto">
              <a:xfrm>
                <a:off x="1151" y="216"/>
                <a:ext cx="0" cy="3891"/>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6"/>
              <p:cNvSpPr>
                <a:spLocks noChangeShapeType="1"/>
              </p:cNvSpPr>
              <p:nvPr userDrawn="1"/>
            </p:nvSpPr>
            <p:spPr bwMode="auto">
              <a:xfrm>
                <a:off x="2017" y="216"/>
                <a:ext cx="0" cy="3891"/>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7"/>
              <p:cNvSpPr>
                <a:spLocks noChangeShapeType="1"/>
              </p:cNvSpPr>
              <p:nvPr userDrawn="1"/>
            </p:nvSpPr>
            <p:spPr bwMode="auto">
              <a:xfrm>
                <a:off x="2876" y="216"/>
                <a:ext cx="0" cy="3891"/>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8"/>
              <p:cNvSpPr>
                <a:spLocks noChangeShapeType="1"/>
              </p:cNvSpPr>
              <p:nvPr userDrawn="1"/>
            </p:nvSpPr>
            <p:spPr bwMode="auto">
              <a:xfrm>
                <a:off x="3735" y="216"/>
                <a:ext cx="0" cy="3891"/>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 name="Line 19"/>
              <p:cNvSpPr>
                <a:spLocks noChangeShapeType="1"/>
              </p:cNvSpPr>
              <p:nvPr userDrawn="1"/>
            </p:nvSpPr>
            <p:spPr bwMode="auto">
              <a:xfrm>
                <a:off x="4602" y="216"/>
                <a:ext cx="0" cy="3891"/>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 name="Rectangle 20"/>
              <p:cNvSpPr>
                <a:spLocks noChangeArrowheads="1"/>
              </p:cNvSpPr>
              <p:nvPr userDrawn="1"/>
            </p:nvSpPr>
            <p:spPr bwMode="auto">
              <a:xfrm>
                <a:off x="1295" y="3954"/>
                <a:ext cx="1581" cy="86"/>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39" name="Rectangle 21"/>
              <p:cNvSpPr>
                <a:spLocks noChangeArrowheads="1"/>
              </p:cNvSpPr>
              <p:nvPr userDrawn="1"/>
            </p:nvSpPr>
            <p:spPr bwMode="auto">
              <a:xfrm>
                <a:off x="703" y="3735"/>
                <a:ext cx="2173" cy="93"/>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0" name="Rectangle 22"/>
              <p:cNvSpPr>
                <a:spLocks noChangeArrowheads="1"/>
              </p:cNvSpPr>
              <p:nvPr userDrawn="1"/>
            </p:nvSpPr>
            <p:spPr bwMode="auto">
              <a:xfrm>
                <a:off x="559" y="3522"/>
                <a:ext cx="2317" cy="86"/>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1" name="Rectangle 23"/>
              <p:cNvSpPr>
                <a:spLocks noChangeArrowheads="1"/>
              </p:cNvSpPr>
              <p:nvPr userDrawn="1"/>
            </p:nvSpPr>
            <p:spPr bwMode="auto">
              <a:xfrm>
                <a:off x="862" y="3302"/>
                <a:ext cx="2014" cy="93"/>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2" name="Rectangle 24"/>
              <p:cNvSpPr>
                <a:spLocks noChangeArrowheads="1"/>
              </p:cNvSpPr>
              <p:nvPr userDrawn="1"/>
            </p:nvSpPr>
            <p:spPr bwMode="auto">
              <a:xfrm>
                <a:off x="1916" y="3089"/>
                <a:ext cx="960" cy="86"/>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3" name="Rectangle 25"/>
              <p:cNvSpPr>
                <a:spLocks noChangeArrowheads="1"/>
              </p:cNvSpPr>
              <p:nvPr userDrawn="1"/>
            </p:nvSpPr>
            <p:spPr bwMode="auto">
              <a:xfrm>
                <a:off x="1909" y="2870"/>
                <a:ext cx="967" cy="93"/>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4" name="Rectangle 26"/>
              <p:cNvSpPr>
                <a:spLocks noChangeArrowheads="1"/>
              </p:cNvSpPr>
              <p:nvPr userDrawn="1"/>
            </p:nvSpPr>
            <p:spPr bwMode="auto">
              <a:xfrm>
                <a:off x="1375" y="2657"/>
                <a:ext cx="1502" cy="80"/>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5" name="Rectangle 27"/>
              <p:cNvSpPr>
                <a:spLocks noChangeArrowheads="1"/>
              </p:cNvSpPr>
              <p:nvPr userDrawn="1"/>
            </p:nvSpPr>
            <p:spPr bwMode="auto">
              <a:xfrm>
                <a:off x="631" y="2438"/>
                <a:ext cx="2245" cy="93"/>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6" name="Rectangle 28"/>
              <p:cNvSpPr>
                <a:spLocks noChangeArrowheads="1"/>
              </p:cNvSpPr>
              <p:nvPr userDrawn="1"/>
            </p:nvSpPr>
            <p:spPr bwMode="auto">
              <a:xfrm>
                <a:off x="386" y="2225"/>
                <a:ext cx="2491" cy="86"/>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7" name="Rectangle 29"/>
              <p:cNvSpPr>
                <a:spLocks noChangeArrowheads="1"/>
              </p:cNvSpPr>
              <p:nvPr userDrawn="1"/>
            </p:nvSpPr>
            <p:spPr bwMode="auto">
              <a:xfrm>
                <a:off x="451" y="2012"/>
                <a:ext cx="2426" cy="80"/>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8" name="Rectangle 30"/>
              <p:cNvSpPr>
                <a:spLocks noChangeArrowheads="1"/>
              </p:cNvSpPr>
              <p:nvPr userDrawn="1"/>
            </p:nvSpPr>
            <p:spPr bwMode="auto">
              <a:xfrm>
                <a:off x="862" y="1792"/>
                <a:ext cx="2014" cy="86"/>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49" name="Rectangle 31"/>
              <p:cNvSpPr>
                <a:spLocks noChangeArrowheads="1"/>
              </p:cNvSpPr>
              <p:nvPr userDrawn="1"/>
            </p:nvSpPr>
            <p:spPr bwMode="auto">
              <a:xfrm>
                <a:off x="1295" y="1580"/>
                <a:ext cx="1581" cy="80"/>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0" name="Rectangle 32"/>
              <p:cNvSpPr>
                <a:spLocks noChangeArrowheads="1"/>
              </p:cNvSpPr>
              <p:nvPr userDrawn="1"/>
            </p:nvSpPr>
            <p:spPr bwMode="auto">
              <a:xfrm>
                <a:off x="1591" y="1360"/>
                <a:ext cx="1285" cy="86"/>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1" name="Rectangle 33"/>
              <p:cNvSpPr>
                <a:spLocks noChangeArrowheads="1"/>
              </p:cNvSpPr>
              <p:nvPr userDrawn="1"/>
            </p:nvSpPr>
            <p:spPr bwMode="auto">
              <a:xfrm>
                <a:off x="1887" y="1147"/>
                <a:ext cx="989" cy="80"/>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2" name="Rectangle 34"/>
              <p:cNvSpPr>
                <a:spLocks noChangeArrowheads="1"/>
              </p:cNvSpPr>
              <p:nvPr userDrawn="1"/>
            </p:nvSpPr>
            <p:spPr bwMode="auto">
              <a:xfrm>
                <a:off x="1736" y="928"/>
                <a:ext cx="1141" cy="86"/>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3" name="Rectangle 35"/>
              <p:cNvSpPr>
                <a:spLocks noChangeArrowheads="1"/>
              </p:cNvSpPr>
              <p:nvPr userDrawn="1"/>
            </p:nvSpPr>
            <p:spPr bwMode="auto">
              <a:xfrm>
                <a:off x="2198" y="715"/>
                <a:ext cx="679" cy="80"/>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4" name="Rectangle 36"/>
              <p:cNvSpPr>
                <a:spLocks noChangeArrowheads="1"/>
              </p:cNvSpPr>
              <p:nvPr userDrawn="1"/>
            </p:nvSpPr>
            <p:spPr bwMode="auto">
              <a:xfrm>
                <a:off x="2588" y="495"/>
                <a:ext cx="289" cy="86"/>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5" name="Rectangle 37"/>
              <p:cNvSpPr>
                <a:spLocks noChangeArrowheads="1"/>
              </p:cNvSpPr>
              <p:nvPr userDrawn="1"/>
            </p:nvSpPr>
            <p:spPr bwMode="auto">
              <a:xfrm>
                <a:off x="2725" y="283"/>
                <a:ext cx="152" cy="80"/>
              </a:xfrm>
              <a:prstGeom prst="rect">
                <a:avLst/>
              </a:prstGeom>
              <a:gradFill rotWithShape="1">
                <a:gsLst>
                  <a:gs pos="0">
                    <a:srgbClr val="3366FF">
                      <a:alpha val="39000"/>
                    </a:srgbClr>
                  </a:gs>
                  <a:gs pos="100000">
                    <a:srgbClr val="6699FF">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6" name="Rectangle 38"/>
              <p:cNvSpPr>
                <a:spLocks noChangeArrowheads="1"/>
              </p:cNvSpPr>
              <p:nvPr userDrawn="1"/>
            </p:nvSpPr>
            <p:spPr bwMode="auto">
              <a:xfrm>
                <a:off x="2876" y="3954"/>
                <a:ext cx="1581" cy="86"/>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7" name="Rectangle 39"/>
              <p:cNvSpPr>
                <a:spLocks noChangeArrowheads="1"/>
              </p:cNvSpPr>
              <p:nvPr userDrawn="1"/>
            </p:nvSpPr>
            <p:spPr bwMode="auto">
              <a:xfrm>
                <a:off x="2876" y="3735"/>
                <a:ext cx="1776" cy="93"/>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8" name="Rectangle 40"/>
              <p:cNvSpPr>
                <a:spLocks noChangeArrowheads="1"/>
              </p:cNvSpPr>
              <p:nvPr userDrawn="1"/>
            </p:nvSpPr>
            <p:spPr bwMode="auto">
              <a:xfrm>
                <a:off x="2876" y="3522"/>
                <a:ext cx="2195" cy="86"/>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59" name="Rectangle 41"/>
              <p:cNvSpPr>
                <a:spLocks noChangeArrowheads="1"/>
              </p:cNvSpPr>
              <p:nvPr userDrawn="1"/>
            </p:nvSpPr>
            <p:spPr bwMode="auto">
              <a:xfrm>
                <a:off x="2876" y="3302"/>
                <a:ext cx="1581" cy="93"/>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0" name="Rectangle 42"/>
              <p:cNvSpPr>
                <a:spLocks noChangeArrowheads="1"/>
              </p:cNvSpPr>
              <p:nvPr userDrawn="1"/>
            </p:nvSpPr>
            <p:spPr bwMode="auto">
              <a:xfrm>
                <a:off x="2876" y="3089"/>
                <a:ext cx="722" cy="86"/>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1" name="Rectangle 43"/>
              <p:cNvSpPr>
                <a:spLocks noChangeArrowheads="1"/>
              </p:cNvSpPr>
              <p:nvPr userDrawn="1"/>
            </p:nvSpPr>
            <p:spPr bwMode="auto">
              <a:xfrm>
                <a:off x="2876" y="2870"/>
                <a:ext cx="1119" cy="93"/>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2" name="Rectangle 44"/>
              <p:cNvSpPr>
                <a:spLocks noChangeArrowheads="1"/>
              </p:cNvSpPr>
              <p:nvPr userDrawn="1"/>
            </p:nvSpPr>
            <p:spPr bwMode="auto">
              <a:xfrm>
                <a:off x="2876" y="2657"/>
                <a:ext cx="1711" cy="80"/>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3" name="Rectangle 45"/>
              <p:cNvSpPr>
                <a:spLocks noChangeArrowheads="1"/>
              </p:cNvSpPr>
              <p:nvPr userDrawn="1"/>
            </p:nvSpPr>
            <p:spPr bwMode="auto">
              <a:xfrm>
                <a:off x="2876" y="2438"/>
                <a:ext cx="2433" cy="93"/>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4" name="Rectangle 46"/>
              <p:cNvSpPr>
                <a:spLocks noChangeArrowheads="1"/>
              </p:cNvSpPr>
              <p:nvPr userDrawn="1"/>
            </p:nvSpPr>
            <p:spPr bwMode="auto">
              <a:xfrm>
                <a:off x="2876" y="2225"/>
                <a:ext cx="2505" cy="86"/>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5" name="Rectangle 47"/>
              <p:cNvSpPr>
                <a:spLocks noChangeArrowheads="1"/>
              </p:cNvSpPr>
              <p:nvPr userDrawn="1"/>
            </p:nvSpPr>
            <p:spPr bwMode="auto">
              <a:xfrm>
                <a:off x="2876" y="2012"/>
                <a:ext cx="2433" cy="80"/>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6" name="Rectangle 48"/>
              <p:cNvSpPr>
                <a:spLocks noChangeArrowheads="1"/>
              </p:cNvSpPr>
              <p:nvPr userDrawn="1"/>
            </p:nvSpPr>
            <p:spPr bwMode="auto">
              <a:xfrm>
                <a:off x="2876" y="1792"/>
                <a:ext cx="2072" cy="86"/>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7" name="Rectangle 49"/>
              <p:cNvSpPr>
                <a:spLocks noChangeArrowheads="1"/>
              </p:cNvSpPr>
              <p:nvPr userDrawn="1"/>
            </p:nvSpPr>
            <p:spPr bwMode="auto">
              <a:xfrm>
                <a:off x="2876" y="1580"/>
                <a:ext cx="1538" cy="80"/>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8" name="Rectangle 50"/>
              <p:cNvSpPr>
                <a:spLocks noChangeArrowheads="1"/>
              </p:cNvSpPr>
              <p:nvPr userDrawn="1"/>
            </p:nvSpPr>
            <p:spPr bwMode="auto">
              <a:xfrm>
                <a:off x="2876" y="1360"/>
                <a:ext cx="1249" cy="86"/>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69" name="Rectangle 51"/>
              <p:cNvSpPr>
                <a:spLocks noChangeArrowheads="1"/>
              </p:cNvSpPr>
              <p:nvPr userDrawn="1"/>
            </p:nvSpPr>
            <p:spPr bwMode="auto">
              <a:xfrm>
                <a:off x="2876" y="1147"/>
                <a:ext cx="1083" cy="80"/>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70" name="Rectangle 52"/>
              <p:cNvSpPr>
                <a:spLocks noChangeArrowheads="1"/>
              </p:cNvSpPr>
              <p:nvPr userDrawn="1"/>
            </p:nvSpPr>
            <p:spPr bwMode="auto">
              <a:xfrm>
                <a:off x="2876" y="928"/>
                <a:ext cx="953" cy="86"/>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71" name="Rectangle 53"/>
              <p:cNvSpPr>
                <a:spLocks noChangeArrowheads="1"/>
              </p:cNvSpPr>
              <p:nvPr userDrawn="1"/>
            </p:nvSpPr>
            <p:spPr bwMode="auto">
              <a:xfrm>
                <a:off x="2876" y="715"/>
                <a:ext cx="621" cy="80"/>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72" name="Rectangle 54"/>
              <p:cNvSpPr>
                <a:spLocks noChangeArrowheads="1"/>
              </p:cNvSpPr>
              <p:nvPr userDrawn="1"/>
            </p:nvSpPr>
            <p:spPr bwMode="auto">
              <a:xfrm>
                <a:off x="2876" y="495"/>
                <a:ext cx="361" cy="86"/>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73" name="Rectangle 55"/>
              <p:cNvSpPr>
                <a:spLocks noChangeArrowheads="1"/>
              </p:cNvSpPr>
              <p:nvPr userDrawn="1"/>
            </p:nvSpPr>
            <p:spPr bwMode="auto">
              <a:xfrm>
                <a:off x="2876" y="283"/>
                <a:ext cx="282" cy="80"/>
              </a:xfrm>
              <a:prstGeom prst="rect">
                <a:avLst/>
              </a:prstGeom>
              <a:gradFill rotWithShape="1">
                <a:gsLst>
                  <a:gs pos="0">
                    <a:srgbClr val="FF9966">
                      <a:alpha val="29999"/>
                    </a:srgbClr>
                  </a:gs>
                  <a:gs pos="100000">
                    <a:srgbClr val="FF5050">
                      <a:alpha val="39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
            <p:nvSpPr>
              <p:cNvPr id="1074" name="Line 56"/>
              <p:cNvSpPr>
                <a:spLocks noChangeShapeType="1"/>
              </p:cNvSpPr>
              <p:nvPr userDrawn="1"/>
            </p:nvSpPr>
            <p:spPr bwMode="auto">
              <a:xfrm>
                <a:off x="2876" y="216"/>
                <a:ext cx="7" cy="3891"/>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 name="Line 57"/>
              <p:cNvSpPr>
                <a:spLocks noChangeShapeType="1"/>
              </p:cNvSpPr>
              <p:nvPr userDrawn="1"/>
            </p:nvSpPr>
            <p:spPr bwMode="auto">
              <a:xfrm>
                <a:off x="2855" y="3894"/>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 name="Line 58"/>
              <p:cNvSpPr>
                <a:spLocks noChangeShapeType="1"/>
              </p:cNvSpPr>
              <p:nvPr userDrawn="1"/>
            </p:nvSpPr>
            <p:spPr bwMode="auto">
              <a:xfrm>
                <a:off x="2855" y="3668"/>
                <a:ext cx="22" cy="7"/>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7" name="Line 59"/>
              <p:cNvSpPr>
                <a:spLocks noChangeShapeType="1"/>
              </p:cNvSpPr>
              <p:nvPr userDrawn="1"/>
            </p:nvSpPr>
            <p:spPr bwMode="auto">
              <a:xfrm>
                <a:off x="2855" y="3462"/>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 name="Line 60"/>
              <p:cNvSpPr>
                <a:spLocks noChangeShapeType="1"/>
              </p:cNvSpPr>
              <p:nvPr userDrawn="1"/>
            </p:nvSpPr>
            <p:spPr bwMode="auto">
              <a:xfrm>
                <a:off x="2855" y="3236"/>
                <a:ext cx="22" cy="7"/>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 name="Line 61"/>
              <p:cNvSpPr>
                <a:spLocks noChangeShapeType="1"/>
              </p:cNvSpPr>
              <p:nvPr userDrawn="1"/>
            </p:nvSpPr>
            <p:spPr bwMode="auto">
              <a:xfrm>
                <a:off x="2855" y="3023"/>
                <a:ext cx="22" cy="7"/>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 name="Line 62"/>
              <p:cNvSpPr>
                <a:spLocks noChangeShapeType="1"/>
              </p:cNvSpPr>
              <p:nvPr userDrawn="1"/>
            </p:nvSpPr>
            <p:spPr bwMode="auto">
              <a:xfrm>
                <a:off x="2855" y="2803"/>
                <a:ext cx="22" cy="7"/>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 name="Line 63"/>
              <p:cNvSpPr>
                <a:spLocks noChangeShapeType="1"/>
              </p:cNvSpPr>
              <p:nvPr userDrawn="1"/>
            </p:nvSpPr>
            <p:spPr bwMode="auto">
              <a:xfrm>
                <a:off x="2855" y="2591"/>
                <a:ext cx="22" cy="7"/>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 name="Line 64"/>
              <p:cNvSpPr>
                <a:spLocks noChangeShapeType="1"/>
              </p:cNvSpPr>
              <p:nvPr userDrawn="1"/>
            </p:nvSpPr>
            <p:spPr bwMode="auto">
              <a:xfrm>
                <a:off x="2855" y="2371"/>
                <a:ext cx="22" cy="7"/>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 name="Line 65"/>
              <p:cNvSpPr>
                <a:spLocks noChangeShapeType="1"/>
              </p:cNvSpPr>
              <p:nvPr userDrawn="1"/>
            </p:nvSpPr>
            <p:spPr bwMode="auto">
              <a:xfrm>
                <a:off x="2855" y="2158"/>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 name="Line 66"/>
              <p:cNvSpPr>
                <a:spLocks noChangeShapeType="1"/>
              </p:cNvSpPr>
              <p:nvPr userDrawn="1"/>
            </p:nvSpPr>
            <p:spPr bwMode="auto">
              <a:xfrm>
                <a:off x="2855" y="1945"/>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 name="Line 67"/>
              <p:cNvSpPr>
                <a:spLocks noChangeShapeType="1"/>
              </p:cNvSpPr>
              <p:nvPr userDrawn="1"/>
            </p:nvSpPr>
            <p:spPr bwMode="auto">
              <a:xfrm>
                <a:off x="2855" y="1726"/>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 name="Line 68"/>
              <p:cNvSpPr>
                <a:spLocks noChangeShapeType="1"/>
              </p:cNvSpPr>
              <p:nvPr userDrawn="1"/>
            </p:nvSpPr>
            <p:spPr bwMode="auto">
              <a:xfrm>
                <a:off x="2855" y="1513"/>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 name="Line 69"/>
              <p:cNvSpPr>
                <a:spLocks noChangeShapeType="1"/>
              </p:cNvSpPr>
              <p:nvPr userDrawn="1"/>
            </p:nvSpPr>
            <p:spPr bwMode="auto">
              <a:xfrm>
                <a:off x="2855" y="1294"/>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 name="Line 70"/>
              <p:cNvSpPr>
                <a:spLocks noChangeShapeType="1"/>
              </p:cNvSpPr>
              <p:nvPr userDrawn="1"/>
            </p:nvSpPr>
            <p:spPr bwMode="auto">
              <a:xfrm>
                <a:off x="2855" y="1081"/>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9" name="Line 71"/>
              <p:cNvSpPr>
                <a:spLocks noChangeShapeType="1"/>
              </p:cNvSpPr>
              <p:nvPr userDrawn="1"/>
            </p:nvSpPr>
            <p:spPr bwMode="auto">
              <a:xfrm>
                <a:off x="2855" y="861"/>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0" name="Line 72"/>
              <p:cNvSpPr>
                <a:spLocks noChangeShapeType="1"/>
              </p:cNvSpPr>
              <p:nvPr userDrawn="1"/>
            </p:nvSpPr>
            <p:spPr bwMode="auto">
              <a:xfrm>
                <a:off x="2855" y="648"/>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1" name="Line 73"/>
              <p:cNvSpPr>
                <a:spLocks noChangeShapeType="1"/>
              </p:cNvSpPr>
              <p:nvPr userDrawn="1"/>
            </p:nvSpPr>
            <p:spPr bwMode="auto">
              <a:xfrm>
                <a:off x="2855" y="429"/>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2" name="Line 74"/>
              <p:cNvSpPr>
                <a:spLocks noChangeShapeType="1"/>
              </p:cNvSpPr>
              <p:nvPr userDrawn="1"/>
            </p:nvSpPr>
            <p:spPr bwMode="auto">
              <a:xfrm>
                <a:off x="2855" y="216"/>
                <a:ext cx="22" cy="0"/>
              </a:xfrm>
              <a:prstGeom prst="line">
                <a:avLst/>
              </a:prstGeom>
              <a:noFill/>
              <a:ln w="9525">
                <a:solidFill>
                  <a:srgbClr val="FF5050">
                    <a:alpha val="3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9" name="Text Box 75"/>
            <p:cNvSpPr txBox="1">
              <a:spLocks noChangeArrowheads="1"/>
            </p:cNvSpPr>
            <p:nvPr userDrawn="1"/>
          </p:nvSpPr>
          <p:spPr bwMode="auto">
            <a:xfrm>
              <a:off x="2196" y="2073"/>
              <a:ext cx="136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sz="2400">
                  <a:solidFill>
                    <a:schemeClr val="tx2"/>
                  </a:solidFill>
                  <a:latin typeface="Times New Roman" pitchFamily="18" charset="0"/>
                </a:defRPr>
              </a:lvl1pPr>
              <a:lvl2pPr marL="742950" indent="-285750" defTabSz="1019175">
                <a:defRPr sz="2400">
                  <a:solidFill>
                    <a:schemeClr val="tx2"/>
                  </a:solidFill>
                  <a:latin typeface="Times New Roman" pitchFamily="18" charset="0"/>
                </a:defRPr>
              </a:lvl2pPr>
              <a:lvl3pPr marL="1143000" indent="-228600" defTabSz="1019175">
                <a:defRPr sz="2400">
                  <a:solidFill>
                    <a:schemeClr val="tx2"/>
                  </a:solidFill>
                  <a:latin typeface="Times New Roman" pitchFamily="18" charset="0"/>
                </a:defRPr>
              </a:lvl3pPr>
              <a:lvl4pPr marL="1600200" indent="-228600" defTabSz="1019175">
                <a:defRPr sz="2400">
                  <a:solidFill>
                    <a:schemeClr val="tx2"/>
                  </a:solidFill>
                  <a:latin typeface="Times New Roman" pitchFamily="18" charset="0"/>
                </a:defRPr>
              </a:lvl4pPr>
              <a:lvl5pPr marL="2057400" indent="-228600" defTabSz="1019175">
                <a:defRPr sz="2400">
                  <a:solidFill>
                    <a:schemeClr val="tx2"/>
                  </a:solidFill>
                  <a:latin typeface="Times New Roman" pitchFamily="18" charset="0"/>
                </a:defRPr>
              </a:lvl5pPr>
              <a:lvl6pPr marL="2514600" indent="-228600" algn="ctr" defTabSz="1019175" eaLnBrk="0" fontAlgn="base" hangingPunct="0">
                <a:spcBef>
                  <a:spcPct val="0"/>
                </a:spcBef>
                <a:spcAft>
                  <a:spcPct val="0"/>
                </a:spcAft>
                <a:defRPr sz="2400">
                  <a:solidFill>
                    <a:schemeClr val="tx2"/>
                  </a:solidFill>
                  <a:latin typeface="Times New Roman" pitchFamily="18" charset="0"/>
                </a:defRPr>
              </a:lvl6pPr>
              <a:lvl7pPr marL="2971800" indent="-228600" algn="ctr" defTabSz="1019175" eaLnBrk="0" fontAlgn="base" hangingPunct="0">
                <a:spcBef>
                  <a:spcPct val="0"/>
                </a:spcBef>
                <a:spcAft>
                  <a:spcPct val="0"/>
                </a:spcAft>
                <a:defRPr sz="2400">
                  <a:solidFill>
                    <a:schemeClr val="tx2"/>
                  </a:solidFill>
                  <a:latin typeface="Times New Roman" pitchFamily="18" charset="0"/>
                </a:defRPr>
              </a:lvl7pPr>
              <a:lvl8pPr marL="3429000" indent="-228600" algn="ctr" defTabSz="1019175" eaLnBrk="0" fontAlgn="base" hangingPunct="0">
                <a:spcBef>
                  <a:spcPct val="0"/>
                </a:spcBef>
                <a:spcAft>
                  <a:spcPct val="0"/>
                </a:spcAft>
                <a:defRPr sz="2400">
                  <a:solidFill>
                    <a:schemeClr val="tx2"/>
                  </a:solidFill>
                  <a:latin typeface="Times New Roman" pitchFamily="18" charset="0"/>
                </a:defRPr>
              </a:lvl8pPr>
              <a:lvl9pPr marL="3886200" indent="-228600" algn="ctr" defTabSz="1019175" eaLnBrk="0" fontAlgn="base" hangingPunct="0">
                <a:spcBef>
                  <a:spcPct val="0"/>
                </a:spcBef>
                <a:spcAft>
                  <a:spcPct val="0"/>
                </a:spcAft>
                <a:defRPr sz="2400">
                  <a:solidFill>
                    <a:schemeClr val="tx2"/>
                  </a:solidFill>
                  <a:latin typeface="Times New Roman" pitchFamily="18" charset="0"/>
                </a:defRPr>
              </a:lvl9pPr>
            </a:lstStyle>
            <a:p>
              <a:pPr>
                <a:spcBef>
                  <a:spcPct val="50000"/>
                </a:spcBef>
                <a:defRPr/>
              </a:pPr>
              <a:r>
                <a:rPr lang="en-US" altLang="en-US" sz="1100" b="1">
                  <a:solidFill>
                    <a:schemeClr val="tx1"/>
                  </a:solidFill>
                  <a:latin typeface="Tahoma" pitchFamily="34" charset="0"/>
                </a:rPr>
                <a:t>McKibben Demographics</a:t>
              </a:r>
            </a:p>
          </p:txBody>
        </p:sp>
      </p:grpSp>
      <p:sp>
        <p:nvSpPr>
          <p:cNvPr id="1027" name="Rectangle 77"/>
          <p:cNvSpPr>
            <a:spLocks noChangeArrowheads="1"/>
          </p:cNvSpPr>
          <p:nvPr userDrawn="1"/>
        </p:nvSpPr>
        <p:spPr bwMode="auto">
          <a:xfrm>
            <a:off x="0" y="685800"/>
            <a:ext cx="9144000" cy="152400"/>
          </a:xfrm>
          <a:prstGeom prst="rect">
            <a:avLst/>
          </a:prstGeom>
          <a:gradFill rotWithShape="1">
            <a:gsLst>
              <a:gs pos="0">
                <a:srgbClr val="3366FF">
                  <a:alpha val="39000"/>
                </a:srgbClr>
              </a:gs>
              <a:gs pos="100000">
                <a:srgbClr val="CC0000">
                  <a:alpha val="24001"/>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7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US"/>
          </a:p>
        </p:txBody>
      </p:sp>
      <p:sp>
        <p:nvSpPr>
          <p:cNvPr id="497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497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CB0497EE-D25D-40A0-BFFC-3A0B147218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685800" y="838203"/>
            <a:ext cx="7772400" cy="304958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spcBef>
                <a:spcPts val="0"/>
              </a:spcBef>
              <a:spcAft>
                <a:spcPts val="0"/>
              </a:spcAft>
            </a:pPr>
            <a:br>
              <a:rPr lang="en-US" sz="3600" b="1" cap="small" dirty="0">
                <a:effectLst/>
                <a:latin typeface="Calibri" panose="020F0502020204030204" pitchFamily="34" charset="0"/>
                <a:ea typeface="Calibri" panose="020F0502020204030204" pitchFamily="34" charset="0"/>
                <a:cs typeface="Calibri" panose="020F0502020204030204" pitchFamily="34" charset="0"/>
              </a:rPr>
            </a:br>
            <a:br>
              <a:rPr lang="en-US" sz="3600" b="1" cap="small" dirty="0">
                <a:effectLst/>
                <a:latin typeface="Calibri" panose="020F0502020204030204" pitchFamily="34" charset="0"/>
                <a:ea typeface="Calibri" panose="020F0502020204030204" pitchFamily="34" charset="0"/>
                <a:cs typeface="Calibri" panose="020F0502020204030204" pitchFamily="34" charset="0"/>
              </a:rPr>
            </a:br>
            <a:r>
              <a:rPr lang="en-US" sz="3600" b="1" cap="small" dirty="0">
                <a:latin typeface="Calibri" panose="020F0502020204030204" pitchFamily="34" charset="0"/>
                <a:ea typeface="Calibri" panose="020F0502020204030204" pitchFamily="34" charset="0"/>
                <a:cs typeface="Calibri" panose="020F0502020204030204" pitchFamily="34" charset="0"/>
              </a:rPr>
              <a:t>S</a:t>
            </a:r>
            <a:r>
              <a:rPr lang="en-US" sz="3600" b="1" cap="small" dirty="0">
                <a:effectLst/>
                <a:latin typeface="Calibri" panose="020F0502020204030204" pitchFamily="34" charset="0"/>
                <a:ea typeface="Calibri" panose="020F0502020204030204" pitchFamily="34" charset="0"/>
                <a:cs typeface="Calibri" panose="020F0502020204030204" pitchFamily="34" charset="0"/>
              </a:rPr>
              <a:t>toneham Public Schools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600" dirty="0">
                <a:effectLst/>
                <a:latin typeface="Calibri" panose="020F0502020204030204" pitchFamily="34" charset="0"/>
                <a:ea typeface="Calibri" panose="020F0502020204030204" pitchFamily="34" charset="0"/>
                <a:cs typeface="Times New Roman" panose="02020603050405020304" pitchFamily="18" charset="0"/>
              </a:rPr>
            </a:br>
            <a:br>
              <a:rPr lang="en-US" sz="900" dirty="0">
                <a:effectLst/>
                <a:latin typeface="Calibri" panose="020F0502020204030204" pitchFamily="34" charset="0"/>
                <a:ea typeface="Calibri" panose="020F0502020204030204" pitchFamily="34" charset="0"/>
                <a:cs typeface="Times New Roman" panose="02020603050405020304" pitchFamily="18" charset="0"/>
              </a:rPr>
            </a:b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2200" b="1" dirty="0">
                <a:latin typeface="Calibri" panose="020F0502020204030204" pitchFamily="34" charset="0"/>
                <a:ea typeface="Calibri" panose="020F0502020204030204" pitchFamily="34" charset="0"/>
                <a:cs typeface="Times New Roman" panose="02020603050405020304" pitchFamily="18" charset="0"/>
              </a:rPr>
              <a:t>November 2,</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2023</a:t>
            </a:r>
            <a:br>
              <a:rPr lang="en-US" altLang="en-US" sz="2000" b="1" dirty="0">
                <a:latin typeface="Calibri" pitchFamily="34" charset="0"/>
                <a:cs typeface="Calibri" pitchFamily="34" charset="0"/>
              </a:rPr>
            </a:br>
            <a:br>
              <a:rPr lang="en-US" altLang="en-US" sz="2200" b="1" dirty="0">
                <a:latin typeface="Calibri" pitchFamily="34" charset="0"/>
                <a:cs typeface="Calibri" pitchFamily="34" charset="0"/>
              </a:rPr>
            </a:br>
            <a:r>
              <a:rPr lang="en-US" altLang="en-US" sz="2200" b="1" cap="small" dirty="0">
                <a:latin typeface="Calibri" pitchFamily="34" charset="0"/>
                <a:cs typeface="Calibri" pitchFamily="34" charset="0"/>
              </a:rPr>
              <a:t>McKibben Demographic Research, LLC</a:t>
            </a:r>
            <a:br>
              <a:rPr lang="en-US" altLang="en-US" sz="2200" b="1" dirty="0">
                <a:latin typeface="Calibri" pitchFamily="34" charset="0"/>
                <a:cs typeface="Calibri" pitchFamily="34" charset="0"/>
              </a:rPr>
            </a:br>
            <a:br>
              <a:rPr lang="en-US" altLang="en-US" sz="2200" b="1" dirty="0">
                <a:latin typeface="Calibri" pitchFamily="34" charset="0"/>
                <a:cs typeface="Calibri" pitchFamily="34" charset="0"/>
              </a:rPr>
            </a:br>
            <a:br>
              <a:rPr lang="en-US" altLang="en-US" sz="2200" b="1" dirty="0">
                <a:latin typeface="Calibri" pitchFamily="34" charset="0"/>
                <a:cs typeface="Calibri" pitchFamily="34" charset="0"/>
              </a:rPr>
            </a:br>
            <a:r>
              <a:rPr lang="en-US" altLang="en-US" sz="2200" b="1" cap="small" dirty="0">
                <a:latin typeface="Calibri" pitchFamily="34" charset="0"/>
                <a:cs typeface="Calibri" pitchFamily="34" charset="0"/>
              </a:rPr>
              <a:t>Jerome McKibben, Ph.D.</a:t>
            </a:r>
            <a:br>
              <a:rPr lang="en-US" altLang="en-US" sz="2200" b="1" cap="small" dirty="0">
                <a:latin typeface="Calibri" pitchFamily="34" charset="0"/>
                <a:cs typeface="Calibri" pitchFamily="34" charset="0"/>
              </a:rPr>
            </a:br>
            <a:br>
              <a:rPr lang="en-US" altLang="en-US" sz="2200" b="1" cap="small" dirty="0">
                <a:latin typeface="Calibri" pitchFamily="34" charset="0"/>
                <a:cs typeface="Calibri" pitchFamily="34" charset="0"/>
              </a:rPr>
            </a:br>
            <a:r>
              <a:rPr lang="en-US" altLang="en-US" sz="2200" b="1" cap="small" dirty="0">
                <a:latin typeface="Calibri" pitchFamily="34" charset="0"/>
                <a:cs typeface="Calibri" pitchFamily="34" charset="0"/>
              </a:rPr>
              <a:t>Rock Hill, SC</a:t>
            </a:r>
            <a:br>
              <a:rPr lang="en-US" altLang="en-US" sz="2200" b="1" cap="small" dirty="0">
                <a:latin typeface="Calibri" pitchFamily="34" charset="0"/>
                <a:cs typeface="Calibri" pitchFamily="34" charset="0"/>
              </a:rPr>
            </a:br>
            <a:br>
              <a:rPr lang="en-US" altLang="en-US" sz="2200" b="1" dirty="0">
                <a:latin typeface="Calibri" pitchFamily="34" charset="0"/>
                <a:cs typeface="Calibri" pitchFamily="34" charset="0"/>
              </a:rPr>
            </a:br>
            <a:r>
              <a:rPr lang="en-US" altLang="en-US" sz="2200" b="1" dirty="0">
                <a:latin typeface="Calibri" pitchFamily="34" charset="0"/>
                <a:cs typeface="Calibri" pitchFamily="34" charset="0"/>
              </a:rPr>
              <a:t>j.mckibben@mckibbendemographics.com</a:t>
            </a:r>
            <a:br>
              <a:rPr lang="en-US" altLang="en-US" sz="2200" b="1" dirty="0">
                <a:latin typeface="Calibri" pitchFamily="34" charset="0"/>
                <a:cs typeface="Calibri" pitchFamily="34" charset="0"/>
              </a:rPr>
            </a:br>
            <a:br>
              <a:rPr lang="en-US" altLang="en-US" sz="2200" b="1" dirty="0">
                <a:latin typeface="Calibri" pitchFamily="34" charset="0"/>
                <a:cs typeface="Calibri" pitchFamily="34" charset="0"/>
              </a:rPr>
            </a:br>
            <a:r>
              <a:rPr lang="en-US" altLang="en-US" sz="2200" b="1" dirty="0">
                <a:latin typeface="Calibri" pitchFamily="34" charset="0"/>
                <a:cs typeface="Calibri" pitchFamily="34" charset="0"/>
              </a:rPr>
              <a:t>978-501-7069</a:t>
            </a:r>
            <a:br>
              <a:rPr lang="en-US" altLang="en-US" sz="2200" b="1" dirty="0">
                <a:latin typeface="Calibri" pitchFamily="34" charset="0"/>
                <a:cs typeface="Calibri" pitchFamily="34" charset="0"/>
              </a:rPr>
            </a:br>
            <a:br>
              <a:rPr lang="en-US" altLang="en-US" sz="2200" b="1" dirty="0">
                <a:latin typeface="Book Antiqua" panose="02040602050305030304" pitchFamily="18" charset="0"/>
              </a:rPr>
            </a:br>
            <a:endParaRPr lang="en-US" altLang="en-US" sz="2200" b="1" dirty="0">
              <a:latin typeface="Book Antiqua" panose="02040602050305030304" pitchFamily="18" charset="0"/>
            </a:endParaRPr>
          </a:p>
        </p:txBody>
      </p:sp>
    </p:spTree>
    <p:extLst>
      <p:ext uri="{BB962C8B-B14F-4D97-AF65-F5344CB8AC3E}">
        <p14:creationId xmlns:p14="http://schemas.microsoft.com/office/powerpoint/2010/main" val="369791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228600" y="152400"/>
            <a:ext cx="8686800" cy="461665"/>
          </a:xfrm>
          <a:prstGeom prst="rect">
            <a:avLst/>
          </a:prstGeom>
          <a:noFill/>
        </p:spPr>
        <p:txBody>
          <a:bodyPr wrap="square" rtlCol="0">
            <a:spAutoFit/>
          </a:bodyPr>
          <a:lstStyle/>
          <a:p>
            <a:r>
              <a:rPr lang="en-US" sz="2400" b="1" cap="small">
                <a:effectLst/>
                <a:latin typeface="Calibri" panose="020F0502020204030204" pitchFamily="34" charset="0"/>
                <a:ea typeface="Calibri" panose="020F0502020204030204" pitchFamily="34" charset="0"/>
                <a:cs typeface="Calibri" panose="020F0502020204030204" pitchFamily="34" charset="0"/>
              </a:rPr>
              <a:t>Stoneham Public Schools </a:t>
            </a:r>
            <a:r>
              <a:rPr lang="en-US" sz="2400" b="1" cap="small">
                <a:latin typeface="Calibri" panose="020F0502020204030204" pitchFamily="34" charset="0"/>
                <a:ea typeface="Calibri" panose="020F0502020204030204" pitchFamily="34" charset="0"/>
                <a:cs typeface="Calibri" panose="020F0502020204030204" pitchFamily="34" charset="0"/>
              </a:rPr>
              <a:t>Supplemental Tables</a:t>
            </a:r>
            <a:endParaRPr lang="en-US" b="1" cap="small"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DCA46D4-09FD-4A27-96DA-114EF293862F}"/>
              </a:ext>
            </a:extLst>
          </p:cNvPr>
          <p:cNvSpPr txBox="1"/>
          <p:nvPr/>
        </p:nvSpPr>
        <p:spPr>
          <a:xfrm>
            <a:off x="609600" y="1219200"/>
            <a:ext cx="8077200" cy="646331"/>
          </a:xfrm>
          <a:prstGeom prst="rect">
            <a:avLst/>
          </a:prstGeom>
          <a:noFill/>
        </p:spPr>
        <p:txBody>
          <a:bodyPr wrap="square">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Table 4: Percentage of Households that are Single Person Households and Single Person Households that are over age 65 by Elementary Area, 2020 Census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4EB2624-6A73-7EEB-0067-B27C439CBD3B}"/>
              </a:ext>
            </a:extLst>
          </p:cNvPr>
          <p:cNvGraphicFramePr>
            <a:graphicFrameLocks noGrp="1"/>
          </p:cNvGraphicFramePr>
          <p:nvPr>
            <p:extLst>
              <p:ext uri="{D42A27DB-BD31-4B8C-83A1-F6EECF244321}">
                <p14:modId xmlns:p14="http://schemas.microsoft.com/office/powerpoint/2010/main" val="4185165703"/>
              </p:ext>
            </p:extLst>
          </p:nvPr>
        </p:nvGraphicFramePr>
        <p:xfrm>
          <a:off x="1219200" y="2971800"/>
          <a:ext cx="6518275" cy="1794669"/>
        </p:xfrm>
        <a:graphic>
          <a:graphicData uri="http://schemas.openxmlformats.org/drawingml/2006/table">
            <a:tbl>
              <a:tblPr firstRow="1" firstCol="1" bandRow="1"/>
              <a:tblGrid>
                <a:gridCol w="2114353">
                  <a:extLst>
                    <a:ext uri="{9D8B030D-6E8A-4147-A177-3AD203B41FA5}">
                      <a16:colId xmlns:a16="http://schemas.microsoft.com/office/drawing/2014/main" val="2229996188"/>
                    </a:ext>
                  </a:extLst>
                </a:gridCol>
                <a:gridCol w="2289569">
                  <a:extLst>
                    <a:ext uri="{9D8B030D-6E8A-4147-A177-3AD203B41FA5}">
                      <a16:colId xmlns:a16="http://schemas.microsoft.com/office/drawing/2014/main" val="3843118782"/>
                    </a:ext>
                  </a:extLst>
                </a:gridCol>
                <a:gridCol w="2114353">
                  <a:extLst>
                    <a:ext uri="{9D8B030D-6E8A-4147-A177-3AD203B41FA5}">
                      <a16:colId xmlns:a16="http://schemas.microsoft.com/office/drawing/2014/main" val="2084456385"/>
                    </a:ext>
                  </a:extLst>
                </a:gridCol>
              </a:tblGrid>
              <a:tr h="600209">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Single Person Households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Single Person Households and are 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532750896"/>
                  </a:ext>
                </a:extLst>
              </a:tr>
              <a:tr h="298615">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Colonial Park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24.8%</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13.2%</a:t>
                      </a:r>
                    </a:p>
                  </a:txBody>
                  <a:tcPr marL="9525" marR="9525" marT="9525" marB="0" anchor="b">
                    <a:lnL>
                      <a:noFill/>
                    </a:lnL>
                    <a:lnR>
                      <a:noFill/>
                    </a:lnR>
                    <a:lnT>
                      <a:noFill/>
                    </a:lnT>
                    <a:lnB>
                      <a:noFill/>
                    </a:lnB>
                  </a:tcPr>
                </a:tc>
                <a:extLst>
                  <a:ext uri="{0D108BD9-81ED-4DB2-BD59-A6C34878D82A}">
                    <a16:rowId xmlns:a16="http://schemas.microsoft.com/office/drawing/2014/main" val="3711390230"/>
                  </a:ext>
                </a:extLst>
              </a:tr>
              <a:tr h="298615">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Robin Hood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34.6%</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18.0%</a:t>
                      </a:r>
                    </a:p>
                  </a:txBody>
                  <a:tcPr marL="9525" marR="9525" marT="9525" marB="0" anchor="b">
                    <a:lnL>
                      <a:noFill/>
                    </a:lnL>
                    <a:lnR>
                      <a:noFill/>
                    </a:lnR>
                    <a:lnT>
                      <a:noFill/>
                    </a:lnT>
                    <a:lnB>
                      <a:noFill/>
                    </a:lnB>
                  </a:tcPr>
                </a:tc>
                <a:extLst>
                  <a:ext uri="{0D108BD9-81ED-4DB2-BD59-A6C34878D82A}">
                    <a16:rowId xmlns:a16="http://schemas.microsoft.com/office/drawing/2014/main" val="3489599621"/>
                  </a:ext>
                </a:extLst>
              </a:tr>
              <a:tr h="298615">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South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31.3%</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13.9%</a:t>
                      </a:r>
                    </a:p>
                  </a:txBody>
                  <a:tcPr marL="9525" marR="9525" marT="9525" marB="0" anchor="b">
                    <a:lnL>
                      <a:noFill/>
                    </a:lnL>
                    <a:lnR>
                      <a:noFill/>
                    </a:lnR>
                    <a:lnT>
                      <a:noFill/>
                    </a:lnT>
                    <a:lnB>
                      <a:noFill/>
                    </a:lnB>
                  </a:tcPr>
                </a:tc>
                <a:extLst>
                  <a:ext uri="{0D108BD9-81ED-4DB2-BD59-A6C34878D82A}">
                    <a16:rowId xmlns:a16="http://schemas.microsoft.com/office/drawing/2014/main" val="2375628378"/>
                  </a:ext>
                </a:extLst>
              </a:tr>
              <a:tr h="298615">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District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363709955"/>
                  </a:ext>
                </a:extLst>
              </a:tr>
            </a:tbl>
          </a:graphicData>
        </a:graphic>
      </p:graphicFrame>
    </p:spTree>
    <p:extLst>
      <p:ext uri="{BB962C8B-B14F-4D97-AF65-F5344CB8AC3E}">
        <p14:creationId xmlns:p14="http://schemas.microsoft.com/office/powerpoint/2010/main" val="113938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381000" y="152400"/>
            <a:ext cx="8382000" cy="830997"/>
          </a:xfrm>
          <a:prstGeom prst="rect">
            <a:avLst/>
          </a:prstGeom>
          <a:noFill/>
        </p:spPr>
        <p:txBody>
          <a:bodyPr wrap="square" rtlCol="0">
            <a:spAutoFit/>
          </a:bodyPr>
          <a:lstStyle/>
          <a:p>
            <a:r>
              <a:rPr lang="en-US" sz="2400" b="1" cap="small" dirty="0">
                <a:effectLst/>
                <a:latin typeface="Calibri" panose="020F0502020204030204" pitchFamily="34" charset="0"/>
                <a:ea typeface="Calibri" panose="020F0502020204030204" pitchFamily="34" charset="0"/>
                <a:cs typeface="Calibri" panose="020F0502020204030204" pitchFamily="34" charset="0"/>
              </a:rPr>
              <a:t>Stoneham Public Schools </a:t>
            </a:r>
            <a:r>
              <a:rPr lang="en-US" sz="2400" b="1" cap="small" dirty="0">
                <a:latin typeface="Calibri" panose="020F0502020204030204" pitchFamily="34" charset="0"/>
                <a:ea typeface="Calibri" panose="020F0502020204030204" pitchFamily="34" charset="0"/>
                <a:cs typeface="Calibri" panose="020F0502020204030204" pitchFamily="34" charset="0"/>
              </a:rPr>
              <a:t>Supplemental Tables</a:t>
            </a:r>
            <a:endParaRPr lang="en-US" b="1" cap="small" dirty="0">
              <a:latin typeface="Calibri" panose="020F0502020204030204" pitchFamily="34" charset="0"/>
              <a:cs typeface="Calibri" panose="020F0502020204030204" pitchFamily="34" charset="0"/>
            </a:endParaRPr>
          </a:p>
          <a:p>
            <a:endParaRPr lang="en-US" b="1" cap="small"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61968E6-0AF2-4963-AD06-A2ABC422CC26}"/>
              </a:ext>
            </a:extLst>
          </p:cNvPr>
          <p:cNvSpPr txBox="1"/>
          <p:nvPr/>
        </p:nvSpPr>
        <p:spPr>
          <a:xfrm>
            <a:off x="381000" y="1080704"/>
            <a:ext cx="8382000" cy="646331"/>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Table 6:  Age Under One to Age Ten Population Counts, by Year of Age,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by Elementary Area:  2020 Census</a:t>
            </a:r>
            <a:endParaRPr lang="en-US" sz="1800" dirty="0"/>
          </a:p>
        </p:txBody>
      </p:sp>
      <p:graphicFrame>
        <p:nvGraphicFramePr>
          <p:cNvPr id="3" name="Table 2">
            <a:extLst>
              <a:ext uri="{FF2B5EF4-FFF2-40B4-BE49-F238E27FC236}">
                <a16:creationId xmlns:a16="http://schemas.microsoft.com/office/drawing/2014/main" id="{9F7718CE-B039-31FB-0861-EDC396B12E9C}"/>
              </a:ext>
            </a:extLst>
          </p:cNvPr>
          <p:cNvGraphicFramePr>
            <a:graphicFrameLocks noGrp="1"/>
          </p:cNvGraphicFramePr>
          <p:nvPr>
            <p:extLst>
              <p:ext uri="{D42A27DB-BD31-4B8C-83A1-F6EECF244321}">
                <p14:modId xmlns:p14="http://schemas.microsoft.com/office/powerpoint/2010/main" val="1405030116"/>
              </p:ext>
            </p:extLst>
          </p:nvPr>
        </p:nvGraphicFramePr>
        <p:xfrm>
          <a:off x="990600" y="2819400"/>
          <a:ext cx="6953248" cy="2107090"/>
        </p:xfrm>
        <a:graphic>
          <a:graphicData uri="http://schemas.openxmlformats.org/drawingml/2006/table">
            <a:tbl>
              <a:tblPr firstRow="1" firstCol="1" bandRow="1"/>
              <a:tblGrid>
                <a:gridCol w="942814">
                  <a:extLst>
                    <a:ext uri="{9D8B030D-6E8A-4147-A177-3AD203B41FA5}">
                      <a16:colId xmlns:a16="http://schemas.microsoft.com/office/drawing/2014/main" val="3491147220"/>
                    </a:ext>
                  </a:extLst>
                </a:gridCol>
                <a:gridCol w="599734">
                  <a:extLst>
                    <a:ext uri="{9D8B030D-6E8A-4147-A177-3AD203B41FA5}">
                      <a16:colId xmlns:a16="http://schemas.microsoft.com/office/drawing/2014/main" val="4284433449"/>
                    </a:ext>
                  </a:extLst>
                </a:gridCol>
                <a:gridCol w="540808">
                  <a:extLst>
                    <a:ext uri="{9D8B030D-6E8A-4147-A177-3AD203B41FA5}">
                      <a16:colId xmlns:a16="http://schemas.microsoft.com/office/drawing/2014/main" val="3767217244"/>
                    </a:ext>
                  </a:extLst>
                </a:gridCol>
                <a:gridCol w="541463">
                  <a:extLst>
                    <a:ext uri="{9D8B030D-6E8A-4147-A177-3AD203B41FA5}">
                      <a16:colId xmlns:a16="http://schemas.microsoft.com/office/drawing/2014/main" val="174101639"/>
                    </a:ext>
                  </a:extLst>
                </a:gridCol>
                <a:gridCol w="540808">
                  <a:extLst>
                    <a:ext uri="{9D8B030D-6E8A-4147-A177-3AD203B41FA5}">
                      <a16:colId xmlns:a16="http://schemas.microsoft.com/office/drawing/2014/main" val="3792320706"/>
                    </a:ext>
                  </a:extLst>
                </a:gridCol>
                <a:gridCol w="540808">
                  <a:extLst>
                    <a:ext uri="{9D8B030D-6E8A-4147-A177-3AD203B41FA5}">
                      <a16:colId xmlns:a16="http://schemas.microsoft.com/office/drawing/2014/main" val="3247857538"/>
                    </a:ext>
                  </a:extLst>
                </a:gridCol>
                <a:gridCol w="541463">
                  <a:extLst>
                    <a:ext uri="{9D8B030D-6E8A-4147-A177-3AD203B41FA5}">
                      <a16:colId xmlns:a16="http://schemas.microsoft.com/office/drawing/2014/main" val="2903448352"/>
                    </a:ext>
                  </a:extLst>
                </a:gridCol>
                <a:gridCol w="540808">
                  <a:extLst>
                    <a:ext uri="{9D8B030D-6E8A-4147-A177-3AD203B41FA5}">
                      <a16:colId xmlns:a16="http://schemas.microsoft.com/office/drawing/2014/main" val="523776"/>
                    </a:ext>
                  </a:extLst>
                </a:gridCol>
                <a:gridCol w="540808">
                  <a:extLst>
                    <a:ext uri="{9D8B030D-6E8A-4147-A177-3AD203B41FA5}">
                      <a16:colId xmlns:a16="http://schemas.microsoft.com/office/drawing/2014/main" val="2689216335"/>
                    </a:ext>
                  </a:extLst>
                </a:gridCol>
                <a:gridCol w="541463">
                  <a:extLst>
                    <a:ext uri="{9D8B030D-6E8A-4147-A177-3AD203B41FA5}">
                      <a16:colId xmlns:a16="http://schemas.microsoft.com/office/drawing/2014/main" val="2499263628"/>
                    </a:ext>
                  </a:extLst>
                </a:gridCol>
                <a:gridCol w="540808">
                  <a:extLst>
                    <a:ext uri="{9D8B030D-6E8A-4147-A177-3AD203B41FA5}">
                      <a16:colId xmlns:a16="http://schemas.microsoft.com/office/drawing/2014/main" val="3242336532"/>
                    </a:ext>
                  </a:extLst>
                </a:gridCol>
                <a:gridCol w="541463">
                  <a:extLst>
                    <a:ext uri="{9D8B030D-6E8A-4147-A177-3AD203B41FA5}">
                      <a16:colId xmlns:a16="http://schemas.microsoft.com/office/drawing/2014/main" val="3456042350"/>
                    </a:ext>
                  </a:extLst>
                </a:gridCol>
              </a:tblGrid>
              <a:tr h="543765">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Under     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6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8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9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tc>
                  <a:txBody>
                    <a:bodyPr/>
                    <a:lstStyle/>
                    <a:p>
                      <a:pPr marL="0" marR="0">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ctr">
                    <a:lnL>
                      <a:noFill/>
                    </a:lnL>
                    <a:lnR>
                      <a:noFill/>
                    </a:lnR>
                    <a:lnT>
                      <a:noFill/>
                    </a:lnT>
                    <a:lnB>
                      <a:noFill/>
                    </a:lnB>
                    <a:solidFill>
                      <a:srgbClr val="92D050"/>
                    </a:solidFill>
                  </a:tcPr>
                </a:tc>
                <a:extLst>
                  <a:ext uri="{0D108BD9-81ED-4DB2-BD59-A6C34878D82A}">
                    <a16:rowId xmlns:a16="http://schemas.microsoft.com/office/drawing/2014/main" val="1978798217"/>
                  </a:ext>
                </a:extLst>
              </a:tr>
              <a:tr h="459163">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Colonial Park </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62</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47</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53</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47</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55</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53</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54</a:t>
                      </a:r>
                    </a:p>
                  </a:txBody>
                  <a:tcPr marL="8255" marR="8255" marT="8255" marB="0" anchor="b">
                    <a:lnL>
                      <a:noFill/>
                    </a:lnL>
                    <a:lnR>
                      <a:noFill/>
                    </a:lnR>
                    <a:lnT>
                      <a:noFill/>
                    </a:lnT>
                    <a:lnB>
                      <a:noFill/>
                    </a:lnB>
                  </a:tcPr>
                </a:tc>
                <a:extLst>
                  <a:ext uri="{0D108BD9-81ED-4DB2-BD59-A6C34878D82A}">
                    <a16:rowId xmlns:a16="http://schemas.microsoft.com/office/drawing/2014/main" val="1428413937"/>
                  </a:ext>
                </a:extLst>
              </a:tr>
              <a:tr h="368054">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Robin Hood </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73</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109</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88</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89</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67</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81</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75</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53</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a:t>
                      </a:r>
                    </a:p>
                  </a:txBody>
                  <a:tcPr marL="8255" marR="8255" marT="8255" marB="0" anchor="b">
                    <a:lnL>
                      <a:noFill/>
                    </a:lnL>
                    <a:lnR>
                      <a:noFill/>
                    </a:lnR>
                    <a:lnT>
                      <a:noFill/>
                    </a:lnT>
                    <a:lnB>
                      <a:noFill/>
                    </a:lnB>
                  </a:tcPr>
                </a:tc>
                <a:extLst>
                  <a:ext uri="{0D108BD9-81ED-4DB2-BD59-A6C34878D82A}">
                    <a16:rowId xmlns:a16="http://schemas.microsoft.com/office/drawing/2014/main" val="3781951807"/>
                  </a:ext>
                </a:extLst>
              </a:tr>
              <a:tr h="368054">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South </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111</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129</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116</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118</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105</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93</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102</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92</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93</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a:t>
                      </a: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78</a:t>
                      </a:r>
                    </a:p>
                  </a:txBody>
                  <a:tcPr marL="8255" marR="8255" marT="8255" marB="0" anchor="b">
                    <a:lnL>
                      <a:noFill/>
                    </a:lnL>
                    <a:lnR>
                      <a:noFill/>
                    </a:lnR>
                    <a:lnT>
                      <a:noFill/>
                    </a:lnT>
                    <a:lnB>
                      <a:noFill/>
                    </a:lnB>
                  </a:tcPr>
                </a:tc>
                <a:extLst>
                  <a:ext uri="{0D108BD9-81ED-4DB2-BD59-A6C34878D82A}">
                    <a16:rowId xmlns:a16="http://schemas.microsoft.com/office/drawing/2014/main" val="1629934512"/>
                  </a:ext>
                </a:extLst>
              </a:tr>
              <a:tr h="368054">
                <a:tc>
                  <a:txBody>
                    <a:bodyPr/>
                    <a:lstStyle/>
                    <a:p>
                      <a:pPr marL="0" marR="0">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District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tc>
                  <a:txBody>
                    <a:bodyPr/>
                    <a:lstStyle/>
                    <a:p>
                      <a:pPr marL="0" marR="0" algn="ctr">
                        <a:lnSpc>
                          <a:spcPct val="115000"/>
                        </a:lnSpc>
                        <a:spcBef>
                          <a:spcPts val="0"/>
                        </a:spcBef>
                        <a:spcAft>
                          <a:spcPts val="10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a:noFill/>
                    </a:lnL>
                    <a:lnR>
                      <a:noFill/>
                    </a:lnR>
                    <a:lnT>
                      <a:noFill/>
                    </a:lnT>
                    <a:lnB>
                      <a:noFill/>
                    </a:lnB>
                  </a:tcPr>
                </a:tc>
                <a:extLst>
                  <a:ext uri="{0D108BD9-81ED-4DB2-BD59-A6C34878D82A}">
                    <a16:rowId xmlns:a16="http://schemas.microsoft.com/office/drawing/2014/main" val="1201484268"/>
                  </a:ext>
                </a:extLst>
              </a:tr>
            </a:tbl>
          </a:graphicData>
        </a:graphic>
      </p:graphicFrame>
    </p:spTree>
    <p:extLst>
      <p:ext uri="{BB962C8B-B14F-4D97-AF65-F5344CB8AC3E}">
        <p14:creationId xmlns:p14="http://schemas.microsoft.com/office/powerpoint/2010/main" val="81532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381000" y="152400"/>
            <a:ext cx="8382000" cy="461665"/>
          </a:xfrm>
          <a:prstGeom prst="rect">
            <a:avLst/>
          </a:prstGeom>
          <a:noFill/>
        </p:spPr>
        <p:txBody>
          <a:bodyPr wrap="square" rtlCol="0">
            <a:spAutoFit/>
          </a:bodyPr>
          <a:lstStyle/>
          <a:p>
            <a:r>
              <a:rPr lang="en-US" sz="2400" b="1" cap="small">
                <a:effectLst/>
                <a:latin typeface="Calibri" panose="020F0502020204030204" pitchFamily="34" charset="0"/>
                <a:ea typeface="Calibri" panose="020F0502020204030204" pitchFamily="34" charset="0"/>
                <a:cs typeface="Calibri" panose="020F0502020204030204" pitchFamily="34" charset="0"/>
              </a:rPr>
              <a:t>Stoneham Public Schools </a:t>
            </a:r>
            <a:r>
              <a:rPr lang="en-US" sz="2400" b="1" cap="small">
                <a:latin typeface="Calibri" panose="020F0502020204030204" pitchFamily="34" charset="0"/>
                <a:ea typeface="Calibri" panose="020F0502020204030204" pitchFamily="34" charset="0"/>
                <a:cs typeface="Calibri" panose="020F0502020204030204" pitchFamily="34" charset="0"/>
              </a:rPr>
              <a:t>Supplemental Tables</a:t>
            </a:r>
            <a:endParaRPr lang="en-US" b="1" cap="small"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61968E6-0AF2-4963-AD06-A2ABC422CC26}"/>
              </a:ext>
            </a:extLst>
          </p:cNvPr>
          <p:cNvSpPr txBox="1"/>
          <p:nvPr/>
        </p:nvSpPr>
        <p:spPr>
          <a:xfrm>
            <a:off x="76200" y="1080704"/>
            <a:ext cx="8991600" cy="646331"/>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Comparison of District Resident Enrollment by Grade with 2020 Census Counts by Age,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2020-23</a:t>
            </a:r>
            <a:endParaRPr lang="en-US" sz="1800" dirty="0"/>
          </a:p>
        </p:txBody>
      </p:sp>
      <p:graphicFrame>
        <p:nvGraphicFramePr>
          <p:cNvPr id="2" name="Table 1">
            <a:extLst>
              <a:ext uri="{FF2B5EF4-FFF2-40B4-BE49-F238E27FC236}">
                <a16:creationId xmlns:a16="http://schemas.microsoft.com/office/drawing/2014/main" id="{75C4B444-4125-CD4B-A39B-6D94B2860C85}"/>
              </a:ext>
            </a:extLst>
          </p:cNvPr>
          <p:cNvGraphicFramePr>
            <a:graphicFrameLocks noGrp="1"/>
          </p:cNvGraphicFramePr>
          <p:nvPr>
            <p:extLst>
              <p:ext uri="{D42A27DB-BD31-4B8C-83A1-F6EECF244321}">
                <p14:modId xmlns:p14="http://schemas.microsoft.com/office/powerpoint/2010/main" val="3484334009"/>
              </p:ext>
            </p:extLst>
          </p:nvPr>
        </p:nvGraphicFramePr>
        <p:xfrm>
          <a:off x="381000" y="2362200"/>
          <a:ext cx="8134347" cy="3070685"/>
        </p:xfrm>
        <a:graphic>
          <a:graphicData uri="http://schemas.openxmlformats.org/drawingml/2006/table">
            <a:tbl>
              <a:tblPr firstRow="1" firstCol="1" bandRow="1"/>
              <a:tblGrid>
                <a:gridCol w="771917">
                  <a:extLst>
                    <a:ext uri="{9D8B030D-6E8A-4147-A177-3AD203B41FA5}">
                      <a16:colId xmlns:a16="http://schemas.microsoft.com/office/drawing/2014/main" val="535739768"/>
                    </a:ext>
                  </a:extLst>
                </a:gridCol>
                <a:gridCol w="553567">
                  <a:extLst>
                    <a:ext uri="{9D8B030D-6E8A-4147-A177-3AD203B41FA5}">
                      <a16:colId xmlns:a16="http://schemas.microsoft.com/office/drawing/2014/main" val="3474986456"/>
                    </a:ext>
                  </a:extLst>
                </a:gridCol>
                <a:gridCol w="523427">
                  <a:extLst>
                    <a:ext uri="{9D8B030D-6E8A-4147-A177-3AD203B41FA5}">
                      <a16:colId xmlns:a16="http://schemas.microsoft.com/office/drawing/2014/main" val="2352424789"/>
                    </a:ext>
                  </a:extLst>
                </a:gridCol>
                <a:gridCol w="524043">
                  <a:extLst>
                    <a:ext uri="{9D8B030D-6E8A-4147-A177-3AD203B41FA5}">
                      <a16:colId xmlns:a16="http://schemas.microsoft.com/office/drawing/2014/main" val="986827140"/>
                    </a:ext>
                  </a:extLst>
                </a:gridCol>
                <a:gridCol w="523427">
                  <a:extLst>
                    <a:ext uri="{9D8B030D-6E8A-4147-A177-3AD203B41FA5}">
                      <a16:colId xmlns:a16="http://schemas.microsoft.com/office/drawing/2014/main" val="4036802957"/>
                    </a:ext>
                  </a:extLst>
                </a:gridCol>
                <a:gridCol w="524043">
                  <a:extLst>
                    <a:ext uri="{9D8B030D-6E8A-4147-A177-3AD203B41FA5}">
                      <a16:colId xmlns:a16="http://schemas.microsoft.com/office/drawing/2014/main" val="1527303464"/>
                    </a:ext>
                  </a:extLst>
                </a:gridCol>
                <a:gridCol w="523427">
                  <a:extLst>
                    <a:ext uri="{9D8B030D-6E8A-4147-A177-3AD203B41FA5}">
                      <a16:colId xmlns:a16="http://schemas.microsoft.com/office/drawing/2014/main" val="2696069395"/>
                    </a:ext>
                  </a:extLst>
                </a:gridCol>
                <a:gridCol w="524043">
                  <a:extLst>
                    <a:ext uri="{9D8B030D-6E8A-4147-A177-3AD203B41FA5}">
                      <a16:colId xmlns:a16="http://schemas.microsoft.com/office/drawing/2014/main" val="1330831262"/>
                    </a:ext>
                  </a:extLst>
                </a:gridCol>
                <a:gridCol w="523427">
                  <a:extLst>
                    <a:ext uri="{9D8B030D-6E8A-4147-A177-3AD203B41FA5}">
                      <a16:colId xmlns:a16="http://schemas.microsoft.com/office/drawing/2014/main" val="2464988993"/>
                    </a:ext>
                  </a:extLst>
                </a:gridCol>
                <a:gridCol w="524043">
                  <a:extLst>
                    <a:ext uri="{9D8B030D-6E8A-4147-A177-3AD203B41FA5}">
                      <a16:colId xmlns:a16="http://schemas.microsoft.com/office/drawing/2014/main" val="674278742"/>
                    </a:ext>
                  </a:extLst>
                </a:gridCol>
                <a:gridCol w="523427">
                  <a:extLst>
                    <a:ext uri="{9D8B030D-6E8A-4147-A177-3AD203B41FA5}">
                      <a16:colId xmlns:a16="http://schemas.microsoft.com/office/drawing/2014/main" val="3898370603"/>
                    </a:ext>
                  </a:extLst>
                </a:gridCol>
                <a:gridCol w="524043">
                  <a:extLst>
                    <a:ext uri="{9D8B030D-6E8A-4147-A177-3AD203B41FA5}">
                      <a16:colId xmlns:a16="http://schemas.microsoft.com/office/drawing/2014/main" val="1362068534"/>
                    </a:ext>
                  </a:extLst>
                </a:gridCol>
                <a:gridCol w="523427">
                  <a:extLst>
                    <a:ext uri="{9D8B030D-6E8A-4147-A177-3AD203B41FA5}">
                      <a16:colId xmlns:a16="http://schemas.microsoft.com/office/drawing/2014/main" val="2569038178"/>
                    </a:ext>
                  </a:extLst>
                </a:gridCol>
                <a:gridCol w="524043">
                  <a:extLst>
                    <a:ext uri="{9D8B030D-6E8A-4147-A177-3AD203B41FA5}">
                      <a16:colId xmlns:a16="http://schemas.microsoft.com/office/drawing/2014/main" val="4283668360"/>
                    </a:ext>
                  </a:extLst>
                </a:gridCol>
                <a:gridCol w="524043">
                  <a:extLst>
                    <a:ext uri="{9D8B030D-6E8A-4147-A177-3AD203B41FA5}">
                      <a16:colId xmlns:a16="http://schemas.microsoft.com/office/drawing/2014/main" val="3683917849"/>
                    </a:ext>
                  </a:extLst>
                </a:gridCol>
              </a:tblGrid>
              <a:tr h="383595">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 Census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 1 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solidFill>
                      <a:srgbClr val="92D050"/>
                    </a:solidFill>
                  </a:tcPr>
                </a:tc>
                <a:extLst>
                  <a:ext uri="{0D108BD9-81ED-4DB2-BD59-A6C34878D82A}">
                    <a16:rowId xmlns:a16="http://schemas.microsoft.com/office/drawing/2014/main" val="3861490790"/>
                  </a:ext>
                </a:extLst>
              </a:tr>
              <a:tr h="460315">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Stoneham Public Schools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246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191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238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899594302"/>
                  </a:ext>
                </a:extLst>
              </a:tr>
              <a:tr h="384875">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2023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lnL>
                      <a:noFill/>
                    </a:lnL>
                    <a:lnR>
                      <a:noFill/>
                    </a:lnR>
                    <a:lnT>
                      <a:noFill/>
                    </a:lnT>
                    <a:lnB>
                      <a:noFill/>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C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2143648031"/>
                  </a:ext>
                </a:extLst>
              </a:tr>
              <a:tr h="223764">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Enrollment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lnL>
                      <a:noFill/>
                    </a:lnL>
                    <a:lnR>
                      <a:noFill/>
                    </a:lnR>
                    <a:lnT>
                      <a:noFill/>
                    </a:lnT>
                    <a:lnB>
                      <a:noFill/>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C00000"/>
                          </a:solidFill>
                          <a:effectLst/>
                          <a:latin typeface="Calibri" panose="020F0502020204030204" pitchFamily="34" charset="0"/>
                          <a:ea typeface="Calibri" panose="020F0502020204030204" pitchFamily="34" charset="0"/>
                          <a:cs typeface="Calibri" panose="020F0502020204030204" pitchFamily="34" charset="0"/>
                        </a:rPr>
                        <a:t>73.8%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3198230504"/>
                  </a:ext>
                </a:extLst>
              </a:tr>
              <a:tr h="396382">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2022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242870405"/>
                  </a:ext>
                </a:extLst>
              </a:tr>
              <a:tr h="235272">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Enrollment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lnL>
                      <a:noFill/>
                    </a:lnL>
                    <a:lnR>
                      <a:noFill/>
                    </a:lnR>
                    <a:lnT>
                      <a:noFill/>
                    </a:lnT>
                    <a:lnB>
                      <a:noFill/>
                    </a:lnB>
                  </a:tcPr>
                </a:tc>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lnL>
                      <a:noFill/>
                    </a:lnL>
                    <a:lnR>
                      <a:noFill/>
                    </a:lnR>
                    <a:lnT>
                      <a:noFill/>
                    </a:lnT>
                    <a:lnB>
                      <a:noFill/>
                    </a:lnB>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C00000"/>
                          </a:solidFill>
                          <a:effectLst/>
                          <a:latin typeface="Calibri" panose="020F0502020204030204" pitchFamily="34" charset="0"/>
                          <a:ea typeface="Calibri" panose="020F0502020204030204" pitchFamily="34" charset="0"/>
                          <a:cs typeface="Calibri" panose="020F0502020204030204" pitchFamily="34" charset="0"/>
                        </a:rPr>
                        <a:t>81.6%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980777496"/>
                  </a:ext>
                </a:extLst>
              </a:tr>
              <a:tr h="292811">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2021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C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3537229900"/>
                  </a:ext>
                </a:extLst>
              </a:tr>
              <a:tr h="191799">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Enrollment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74.1%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C00000"/>
                          </a:solidFill>
                          <a:effectLst/>
                          <a:latin typeface="Calibri" panose="020F0502020204030204" pitchFamily="34" charset="0"/>
                          <a:ea typeface="Calibri" panose="020F0502020204030204" pitchFamily="34" charset="0"/>
                          <a:cs typeface="Calibri" panose="020F0502020204030204" pitchFamily="34" charset="0"/>
                        </a:rPr>
                        <a:t>84.5%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78.8%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78.4%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73.1%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94.8%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79.6%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71.0%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90.0%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60.5%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2454780688"/>
                  </a:ext>
                </a:extLst>
              </a:tr>
              <a:tr h="310073">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2020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C00000"/>
                          </a:solidFill>
                          <a:effectLst/>
                          <a:latin typeface="Calibri" panose="020F0502020204030204" pitchFamily="34" charset="0"/>
                          <a:ea typeface="Calibri" panose="020F0502020204030204" pitchFamily="34" charset="0"/>
                          <a:cs typeface="Calibri" panose="020F0502020204030204" pitchFamily="34" charset="0"/>
                        </a:rPr>
                        <a:t>173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2375188315"/>
                  </a:ext>
                </a:extLst>
              </a:tr>
              <a:tr h="191799">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Enrollment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endParaRPr lang="en-US" sz="1000">
                        <a:effectLst/>
                        <a:latin typeface="Calibri" panose="020F0502020204030204" pitchFamily="34" charset="0"/>
                        <a:cs typeface="Times New Roman" panose="02020603050405020304" pitchFamily="18" charset="0"/>
                      </a:endParaRPr>
                    </a:p>
                  </a:txBody>
                  <a:tcPr marL="64381" marR="64381"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C00000"/>
                          </a:solidFill>
                          <a:effectLst/>
                          <a:latin typeface="Calibri" panose="020F0502020204030204" pitchFamily="34" charset="0"/>
                          <a:ea typeface="Calibri" panose="020F0502020204030204" pitchFamily="34" charset="0"/>
                          <a:cs typeface="Calibri" panose="020F0502020204030204" pitchFamily="34" charset="0"/>
                        </a:rPr>
                        <a:t>81.6%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89.1%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81" marR="64381" marT="0" marB="0" anchor="b">
                    <a:lnL>
                      <a:noFill/>
                    </a:lnL>
                    <a:lnR>
                      <a:noFill/>
                    </a:lnR>
                    <a:lnT>
                      <a:noFill/>
                    </a:lnT>
                    <a:lnB>
                      <a:noFill/>
                    </a:lnB>
                  </a:tcPr>
                </a:tc>
                <a:extLst>
                  <a:ext uri="{0D108BD9-81ED-4DB2-BD59-A6C34878D82A}">
                    <a16:rowId xmlns:a16="http://schemas.microsoft.com/office/drawing/2014/main" val="2713460859"/>
                  </a:ext>
                </a:extLst>
              </a:tr>
            </a:tbl>
          </a:graphicData>
        </a:graphic>
      </p:graphicFrame>
    </p:spTree>
    <p:extLst>
      <p:ext uri="{BB962C8B-B14F-4D97-AF65-F5344CB8AC3E}">
        <p14:creationId xmlns:p14="http://schemas.microsoft.com/office/powerpoint/2010/main" val="325793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457200" y="152400"/>
            <a:ext cx="7772400" cy="461665"/>
          </a:xfrm>
          <a:prstGeom prst="rect">
            <a:avLst/>
          </a:prstGeom>
          <a:noFill/>
        </p:spPr>
        <p:txBody>
          <a:bodyPr wrap="square" rtlCol="0">
            <a:spAutoFit/>
          </a:bodyPr>
          <a:lstStyle/>
          <a:p>
            <a:pPr marL="0" marR="0">
              <a:spcBef>
                <a:spcPts val="0"/>
              </a:spcBef>
              <a:spcAft>
                <a:spcPts val="0"/>
              </a:spcAft>
            </a:pP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Where PK-4 Students Live Versus Where They Attend School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B97299F-5001-9FCC-21D3-C0AED68348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6257" y="1676400"/>
            <a:ext cx="5922743" cy="3188274"/>
          </a:xfrm>
          <a:prstGeom prst="rect">
            <a:avLst/>
          </a:prstGeom>
          <a:noFill/>
          <a:ln>
            <a:noFill/>
          </a:ln>
        </p:spPr>
      </p:pic>
    </p:spTree>
    <p:extLst>
      <p:ext uri="{BB962C8B-B14F-4D97-AF65-F5344CB8AC3E}">
        <p14:creationId xmlns:p14="http://schemas.microsoft.com/office/powerpoint/2010/main" val="418559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5878521" y="3514727"/>
          <a:ext cx="1743075" cy="1905000"/>
        </p:xfrm>
        <a:graphic>
          <a:graphicData uri="http://schemas.openxmlformats.org/presentationml/2006/ole">
            <mc:AlternateContent xmlns:mc="http://schemas.openxmlformats.org/markup-compatibility/2006">
              <mc:Choice xmlns:v="urn:schemas-microsoft-com:vml" Requires="v">
                <p:oleObj spid="_x0000_s7170" name="Chart" r:id="rId4" imgW="1819099" imgH="1904893" progId="MSGraph.Chart.8">
                  <p:embed followColorScheme="full"/>
                </p:oleObj>
              </mc:Choice>
              <mc:Fallback>
                <p:oleObj name="Chart" r:id="rId4" imgW="1819099" imgH="1904893" progId="MSGraph.Chart.8">
                  <p:embed followColorScheme="full"/>
                  <p:pic>
                    <p:nvPicPr>
                      <p:cNvPr id="5122" name="Object 2"/>
                      <p:cNvPicPr>
                        <a:picLocks noChangeAspect="1" noChangeArrowheads="1"/>
                      </p:cNvPicPr>
                      <p:nvPr/>
                    </p:nvPicPr>
                    <p:blipFill>
                      <a:blip r:embed="rId5"/>
                      <a:srcRect/>
                      <a:stretch>
                        <a:fillRect/>
                      </a:stretch>
                    </p:blipFill>
                    <p:spPr bwMode="auto">
                      <a:xfrm>
                        <a:off x="5878521" y="3514727"/>
                        <a:ext cx="174307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ext Box 5"/>
          <p:cNvSpPr txBox="1">
            <a:spLocks noChangeArrowheads="1"/>
          </p:cNvSpPr>
          <p:nvPr/>
        </p:nvSpPr>
        <p:spPr bwMode="auto">
          <a:xfrm>
            <a:off x="78623" y="6398864"/>
            <a:ext cx="2229295" cy="276999"/>
          </a:xfrm>
          <a:prstGeom prst="rect">
            <a:avLst/>
          </a:prstGeom>
          <a:noFill/>
          <a:ln w="9525">
            <a:noFill/>
            <a:miter lim="800000"/>
            <a:headEnd/>
            <a:tailEnd/>
          </a:ln>
        </p:spPr>
        <p:txBody>
          <a:bodyPr wrap="square">
            <a:spAutoFit/>
          </a:bodyPr>
          <a:lstStyle/>
          <a:p>
            <a:pPr>
              <a:spcBef>
                <a:spcPct val="50000"/>
              </a:spcBef>
            </a:pPr>
            <a:endParaRPr lang="en-US" altLang="en-US" sz="1200"/>
          </a:p>
        </p:txBody>
      </p:sp>
      <p:sp>
        <p:nvSpPr>
          <p:cNvPr id="5125" name="Rectangle 4"/>
          <p:cNvSpPr>
            <a:spLocks noChangeArrowheads="1"/>
          </p:cNvSpPr>
          <p:nvPr/>
        </p:nvSpPr>
        <p:spPr bwMode="auto">
          <a:xfrm>
            <a:off x="4479641" y="-230827"/>
            <a:ext cx="184731" cy="461665"/>
          </a:xfrm>
          <a:prstGeom prst="rect">
            <a:avLst/>
          </a:prstGeom>
          <a:noFill/>
          <a:ln w="9525">
            <a:noFill/>
            <a:miter lim="800000"/>
            <a:headEnd/>
            <a:tailEnd/>
          </a:ln>
        </p:spPr>
        <p:txBody>
          <a:bodyPr wrap="none" anchor="ctr">
            <a:spAutoFit/>
          </a:bodyPr>
          <a:lstStyle/>
          <a:p>
            <a:endParaRPr lang="en-US" altLang="en-US"/>
          </a:p>
        </p:txBody>
      </p:sp>
      <p:sp>
        <p:nvSpPr>
          <p:cNvPr id="8" name="Title 1"/>
          <p:cNvSpPr>
            <a:spLocks noGrp="1"/>
          </p:cNvSpPr>
          <p:nvPr>
            <p:ph type="title"/>
          </p:nvPr>
        </p:nvSpPr>
        <p:spPr>
          <a:xfrm>
            <a:off x="0" y="152400"/>
            <a:ext cx="9144000" cy="702240"/>
          </a:xfrm>
        </p:spPr>
        <p:txBody>
          <a:bodyPr>
            <a:noAutofit/>
          </a:bodyPr>
          <a:lstStyle/>
          <a:p>
            <a:r>
              <a:rPr lang="en-US" sz="2400" b="1" cap="small" dirty="0">
                <a:effectLst/>
                <a:latin typeface="Calibri" panose="020F0502020204030204" pitchFamily="34" charset="0"/>
                <a:ea typeface="Calibri" panose="020F0502020204030204" pitchFamily="34" charset="0"/>
                <a:cs typeface="Calibri" panose="020F0502020204030204" pitchFamily="34" charset="0"/>
              </a:rPr>
              <a:t>Stoneham Public Schools District Population Forecast</a:t>
            </a:r>
            <a:endParaRPr lang="en-US" sz="2400" b="1" dirty="0">
              <a:latin typeface="Calibri" pitchFamily="34" charset="0"/>
              <a:cs typeface="Calibri" pitchFamily="34" charset="0"/>
            </a:endParaRPr>
          </a:p>
        </p:txBody>
      </p:sp>
      <p:graphicFrame>
        <p:nvGraphicFramePr>
          <p:cNvPr id="2" name="Table 1">
            <a:extLst>
              <a:ext uri="{FF2B5EF4-FFF2-40B4-BE49-F238E27FC236}">
                <a16:creationId xmlns:a16="http://schemas.microsoft.com/office/drawing/2014/main" id="{682EEF86-1638-9D16-FA8E-D465B3781D26}"/>
              </a:ext>
            </a:extLst>
          </p:cNvPr>
          <p:cNvGraphicFramePr>
            <a:graphicFrameLocks noGrp="1"/>
          </p:cNvGraphicFramePr>
          <p:nvPr>
            <p:extLst>
              <p:ext uri="{D42A27DB-BD31-4B8C-83A1-F6EECF244321}">
                <p14:modId xmlns:p14="http://schemas.microsoft.com/office/powerpoint/2010/main" val="2824106859"/>
              </p:ext>
            </p:extLst>
          </p:nvPr>
        </p:nvGraphicFramePr>
        <p:xfrm>
          <a:off x="990600" y="990600"/>
          <a:ext cx="7315200" cy="5665256"/>
        </p:xfrm>
        <a:graphic>
          <a:graphicData uri="http://schemas.openxmlformats.org/drawingml/2006/table">
            <a:tbl>
              <a:tblPr firstRow="1" firstCol="1" bandRow="1"/>
              <a:tblGrid>
                <a:gridCol w="812800">
                  <a:extLst>
                    <a:ext uri="{9D8B030D-6E8A-4147-A177-3AD203B41FA5}">
                      <a16:colId xmlns:a16="http://schemas.microsoft.com/office/drawing/2014/main" val="1585190711"/>
                    </a:ext>
                  </a:extLst>
                </a:gridCol>
                <a:gridCol w="812800">
                  <a:extLst>
                    <a:ext uri="{9D8B030D-6E8A-4147-A177-3AD203B41FA5}">
                      <a16:colId xmlns:a16="http://schemas.microsoft.com/office/drawing/2014/main" val="1483333388"/>
                    </a:ext>
                  </a:extLst>
                </a:gridCol>
                <a:gridCol w="812800">
                  <a:extLst>
                    <a:ext uri="{9D8B030D-6E8A-4147-A177-3AD203B41FA5}">
                      <a16:colId xmlns:a16="http://schemas.microsoft.com/office/drawing/2014/main" val="3544476894"/>
                    </a:ext>
                  </a:extLst>
                </a:gridCol>
                <a:gridCol w="812800">
                  <a:extLst>
                    <a:ext uri="{9D8B030D-6E8A-4147-A177-3AD203B41FA5}">
                      <a16:colId xmlns:a16="http://schemas.microsoft.com/office/drawing/2014/main" val="3070026769"/>
                    </a:ext>
                  </a:extLst>
                </a:gridCol>
                <a:gridCol w="812800">
                  <a:extLst>
                    <a:ext uri="{9D8B030D-6E8A-4147-A177-3AD203B41FA5}">
                      <a16:colId xmlns:a16="http://schemas.microsoft.com/office/drawing/2014/main" val="2571367153"/>
                    </a:ext>
                  </a:extLst>
                </a:gridCol>
                <a:gridCol w="812800">
                  <a:extLst>
                    <a:ext uri="{9D8B030D-6E8A-4147-A177-3AD203B41FA5}">
                      <a16:colId xmlns:a16="http://schemas.microsoft.com/office/drawing/2014/main" val="1429986964"/>
                    </a:ext>
                  </a:extLst>
                </a:gridCol>
                <a:gridCol w="812800">
                  <a:extLst>
                    <a:ext uri="{9D8B030D-6E8A-4147-A177-3AD203B41FA5}">
                      <a16:colId xmlns:a16="http://schemas.microsoft.com/office/drawing/2014/main" val="2064668437"/>
                    </a:ext>
                  </a:extLst>
                </a:gridCol>
                <a:gridCol w="812800">
                  <a:extLst>
                    <a:ext uri="{9D8B030D-6E8A-4147-A177-3AD203B41FA5}">
                      <a16:colId xmlns:a16="http://schemas.microsoft.com/office/drawing/2014/main" val="1926199028"/>
                    </a:ext>
                  </a:extLst>
                </a:gridCol>
                <a:gridCol w="812800">
                  <a:extLst>
                    <a:ext uri="{9D8B030D-6E8A-4147-A177-3AD203B41FA5}">
                      <a16:colId xmlns:a16="http://schemas.microsoft.com/office/drawing/2014/main" val="646147858"/>
                    </a:ext>
                  </a:extLst>
                </a:gridCol>
              </a:tblGrid>
              <a:tr h="162624">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92D050"/>
                    </a:solidFill>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92D050"/>
                    </a:solidFill>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2030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92D050"/>
                    </a:solidFill>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2035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92D050"/>
                    </a:solidFill>
                  </a:tcPr>
                </a:tc>
                <a:extLst>
                  <a:ext uri="{0D108BD9-81ED-4DB2-BD59-A6C34878D82A}">
                    <a16:rowId xmlns:a16="http://schemas.microsoft.com/office/drawing/2014/main" val="3146608894"/>
                  </a:ext>
                </a:extLst>
              </a:tr>
              <a:tr h="162624">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extLst>
                  <a:ext uri="{0D108BD9-81ED-4DB2-BD59-A6C34878D82A}">
                    <a16:rowId xmlns:a16="http://schemas.microsoft.com/office/drawing/2014/main" val="3332088414"/>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3575235474"/>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2702041957"/>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10-14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1700007280"/>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15-19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1200867771"/>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20-24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3431307540"/>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25-29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3522118950"/>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30-34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2138768434"/>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35-39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1423332614"/>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40-44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188734510"/>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45-49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1830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4286899992"/>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50-54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3319079697"/>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55-59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683948011"/>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60-64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3883456279"/>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65-69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1630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2674587655"/>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70-74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1510668306"/>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75-79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3979330798"/>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80-84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4137663303"/>
                  </a:ext>
                </a:extLst>
              </a:tr>
              <a:tr h="164732">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85+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4000748333"/>
                  </a:ext>
                </a:extLst>
              </a:tr>
              <a:tr h="217649">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Total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4061459518"/>
                  </a:ext>
                </a:extLst>
              </a:tr>
              <a:tr h="329181">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Median Age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45.2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46.6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47.8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2348471555"/>
                  </a:ext>
                </a:extLst>
              </a:tr>
              <a:tr h="162624">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95003371"/>
                  </a:ext>
                </a:extLst>
              </a:tr>
              <a:tr h="162624">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Births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4153775289"/>
                  </a:ext>
                </a:extLst>
              </a:tr>
              <a:tr h="270347">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Deaths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2354448797"/>
                  </a:ext>
                </a:extLst>
              </a:tr>
              <a:tr h="333587">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Natural Increase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4171750445"/>
                  </a:ext>
                </a:extLst>
              </a:tr>
              <a:tr h="333587">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Calibri" panose="020F0502020204030204" pitchFamily="34" charset="0"/>
                        </a:rPr>
                        <a:t>Net Migration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tcPr>
                </a:tc>
                <a:extLst>
                  <a:ext uri="{0D108BD9-81ED-4DB2-BD59-A6C34878D82A}">
                    <a16:rowId xmlns:a16="http://schemas.microsoft.com/office/drawing/2014/main" val="742406071"/>
                  </a:ext>
                </a:extLst>
              </a:tr>
              <a:tr h="233985">
                <a:tc>
                  <a:txBody>
                    <a:bodyPr/>
                    <a:lstStyle/>
                    <a:p>
                      <a:pPr marL="0" marR="0" algn="ctr">
                        <a:lnSpc>
                          <a:spcPct val="115000"/>
                        </a:lnSpc>
                        <a:spcBef>
                          <a:spcPts val="0"/>
                        </a:spcBef>
                        <a:spcAft>
                          <a:spcPts val="0"/>
                        </a:spcAft>
                      </a:pPr>
                      <a:r>
                        <a:rPr lang="en-US" sz="105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880" marR="4880" marT="488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050" i="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550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000" i="1">
                          <a:solidFill>
                            <a:srgbClr val="000000"/>
                          </a:solidFill>
                          <a:effectLst/>
                          <a:latin typeface="Calibri" panose="020F0502020204030204" pitchFamily="34" charset="0"/>
                          <a:ea typeface="Calibri" panose="020F0502020204030204" pitchFamily="34" charset="0"/>
                          <a:cs typeface="Calibri" panose="020F0502020204030204" pitchFamily="34" charset="0"/>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lnL>
                      <a:noFill/>
                    </a:lnL>
                    <a:lnR>
                      <a:noFill/>
                    </a:lnR>
                    <a:lnT>
                      <a:noFill/>
                    </a:lnT>
                    <a:lnB>
                      <a:noFill/>
                    </a:lnB>
                    <a:solidFill>
                      <a:srgbClr val="EAF1DD"/>
                    </a:solidFill>
                  </a:tcPr>
                </a:tc>
                <a:extLst>
                  <a:ext uri="{0D108BD9-81ED-4DB2-BD59-A6C34878D82A}">
                    <a16:rowId xmlns:a16="http://schemas.microsoft.com/office/drawing/2014/main" val="2715640472"/>
                  </a:ext>
                </a:extLst>
              </a:tr>
            </a:tbl>
          </a:graphicData>
        </a:graphic>
      </p:graphicFrame>
    </p:spTree>
    <p:extLst>
      <p:ext uri="{BB962C8B-B14F-4D97-AF65-F5344CB8AC3E}">
        <p14:creationId xmlns:p14="http://schemas.microsoft.com/office/powerpoint/2010/main" val="108480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457200" y="152400"/>
            <a:ext cx="7772400" cy="461665"/>
          </a:xfrm>
          <a:prstGeom prst="rect">
            <a:avLst/>
          </a:prstGeom>
          <a:noFill/>
        </p:spPr>
        <p:txBody>
          <a:bodyPr wrap="square" rtlCol="0">
            <a:spAutoFit/>
          </a:bodyPr>
          <a:lstStyle/>
          <a:p>
            <a:pPr marL="0" marR="0">
              <a:spcBef>
                <a:spcPts val="0"/>
              </a:spcBef>
              <a:spcAft>
                <a:spcPts val="0"/>
              </a:spcAft>
            </a:pPr>
            <a:r>
              <a:rPr lang="en-US" sz="2400" b="1" cap="small" dirty="0">
                <a:effectLst/>
                <a:latin typeface="Calibri" panose="020F0502020204030204" pitchFamily="34" charset="0"/>
                <a:ea typeface="Calibri" panose="020F0502020204030204" pitchFamily="34" charset="0"/>
                <a:cs typeface="Calibri" panose="020F0502020204030204" pitchFamily="34" charset="0"/>
              </a:rPr>
              <a:t>Stoneham Public Schools </a:t>
            </a: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Enrollment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312955F-14C3-2594-DA36-06AAE3206BB2}"/>
              </a:ext>
            </a:extLst>
          </p:cNvPr>
          <p:cNvGraphicFramePr>
            <a:graphicFrameLocks noGrp="1"/>
          </p:cNvGraphicFramePr>
          <p:nvPr>
            <p:extLst>
              <p:ext uri="{D42A27DB-BD31-4B8C-83A1-F6EECF244321}">
                <p14:modId xmlns:p14="http://schemas.microsoft.com/office/powerpoint/2010/main" val="856666598"/>
              </p:ext>
            </p:extLst>
          </p:nvPr>
        </p:nvGraphicFramePr>
        <p:xfrm>
          <a:off x="609600" y="685800"/>
          <a:ext cx="8229597" cy="5869651"/>
        </p:xfrm>
        <a:graphic>
          <a:graphicData uri="http://schemas.openxmlformats.org/drawingml/2006/table">
            <a:tbl>
              <a:tblPr firstRow="1" firstCol="1" bandRow="1"/>
              <a:tblGrid>
                <a:gridCol w="864691">
                  <a:extLst>
                    <a:ext uri="{9D8B030D-6E8A-4147-A177-3AD203B41FA5}">
                      <a16:colId xmlns:a16="http://schemas.microsoft.com/office/drawing/2014/main" val="3018780012"/>
                    </a:ext>
                  </a:extLst>
                </a:gridCol>
                <a:gridCol w="526172">
                  <a:extLst>
                    <a:ext uri="{9D8B030D-6E8A-4147-A177-3AD203B41FA5}">
                      <a16:colId xmlns:a16="http://schemas.microsoft.com/office/drawing/2014/main" val="3148613086"/>
                    </a:ext>
                  </a:extLst>
                </a:gridCol>
                <a:gridCol w="526172">
                  <a:extLst>
                    <a:ext uri="{9D8B030D-6E8A-4147-A177-3AD203B41FA5}">
                      <a16:colId xmlns:a16="http://schemas.microsoft.com/office/drawing/2014/main" val="2020816621"/>
                    </a:ext>
                  </a:extLst>
                </a:gridCol>
                <a:gridCol w="526172">
                  <a:extLst>
                    <a:ext uri="{9D8B030D-6E8A-4147-A177-3AD203B41FA5}">
                      <a16:colId xmlns:a16="http://schemas.microsoft.com/office/drawing/2014/main" val="1714801707"/>
                    </a:ext>
                  </a:extLst>
                </a:gridCol>
                <a:gridCol w="525421">
                  <a:extLst>
                    <a:ext uri="{9D8B030D-6E8A-4147-A177-3AD203B41FA5}">
                      <a16:colId xmlns:a16="http://schemas.microsoft.com/office/drawing/2014/main" val="3659667568"/>
                    </a:ext>
                  </a:extLst>
                </a:gridCol>
                <a:gridCol w="526172">
                  <a:extLst>
                    <a:ext uri="{9D8B030D-6E8A-4147-A177-3AD203B41FA5}">
                      <a16:colId xmlns:a16="http://schemas.microsoft.com/office/drawing/2014/main" val="1690376432"/>
                    </a:ext>
                  </a:extLst>
                </a:gridCol>
                <a:gridCol w="526172">
                  <a:extLst>
                    <a:ext uri="{9D8B030D-6E8A-4147-A177-3AD203B41FA5}">
                      <a16:colId xmlns:a16="http://schemas.microsoft.com/office/drawing/2014/main" val="1092692284"/>
                    </a:ext>
                  </a:extLst>
                </a:gridCol>
                <a:gridCol w="525421">
                  <a:extLst>
                    <a:ext uri="{9D8B030D-6E8A-4147-A177-3AD203B41FA5}">
                      <a16:colId xmlns:a16="http://schemas.microsoft.com/office/drawing/2014/main" val="669353596"/>
                    </a:ext>
                  </a:extLst>
                </a:gridCol>
                <a:gridCol w="526172">
                  <a:extLst>
                    <a:ext uri="{9D8B030D-6E8A-4147-A177-3AD203B41FA5}">
                      <a16:colId xmlns:a16="http://schemas.microsoft.com/office/drawing/2014/main" val="2289322696"/>
                    </a:ext>
                  </a:extLst>
                </a:gridCol>
                <a:gridCol w="526172">
                  <a:extLst>
                    <a:ext uri="{9D8B030D-6E8A-4147-A177-3AD203B41FA5}">
                      <a16:colId xmlns:a16="http://schemas.microsoft.com/office/drawing/2014/main" val="1353822252"/>
                    </a:ext>
                  </a:extLst>
                </a:gridCol>
                <a:gridCol w="526172">
                  <a:extLst>
                    <a:ext uri="{9D8B030D-6E8A-4147-A177-3AD203B41FA5}">
                      <a16:colId xmlns:a16="http://schemas.microsoft.com/office/drawing/2014/main" val="1619174309"/>
                    </a:ext>
                  </a:extLst>
                </a:gridCol>
                <a:gridCol w="526172">
                  <a:extLst>
                    <a:ext uri="{9D8B030D-6E8A-4147-A177-3AD203B41FA5}">
                      <a16:colId xmlns:a16="http://schemas.microsoft.com/office/drawing/2014/main" val="1944984541"/>
                    </a:ext>
                  </a:extLst>
                </a:gridCol>
                <a:gridCol w="526172">
                  <a:extLst>
                    <a:ext uri="{9D8B030D-6E8A-4147-A177-3AD203B41FA5}">
                      <a16:colId xmlns:a16="http://schemas.microsoft.com/office/drawing/2014/main" val="3124830408"/>
                    </a:ext>
                  </a:extLst>
                </a:gridCol>
                <a:gridCol w="526172">
                  <a:extLst>
                    <a:ext uri="{9D8B030D-6E8A-4147-A177-3AD203B41FA5}">
                      <a16:colId xmlns:a16="http://schemas.microsoft.com/office/drawing/2014/main" val="1192458601"/>
                    </a:ext>
                  </a:extLst>
                </a:gridCol>
                <a:gridCol w="526172">
                  <a:extLst>
                    <a:ext uri="{9D8B030D-6E8A-4147-A177-3AD203B41FA5}">
                      <a16:colId xmlns:a16="http://schemas.microsoft.com/office/drawing/2014/main" val="662843005"/>
                    </a:ext>
                  </a:extLst>
                </a:gridCol>
              </a:tblGrid>
              <a:tr h="228057">
                <a:tc>
                  <a:txBody>
                    <a:bodyPr/>
                    <a:lstStyle/>
                    <a:p>
                      <a:pPr>
                        <a:lnSpc>
                          <a:spcPct val="115000"/>
                        </a:lnSpc>
                      </a:pPr>
                      <a:endParaRPr lang="en-US" sz="900" dirty="0">
                        <a:effectLst/>
                        <a:latin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2023-24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2025-26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2026-27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2027-28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2028-29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2029-30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2030-31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2031-32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2032-33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2033-34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556445726"/>
                  </a:ext>
                </a:extLst>
              </a:tr>
              <a:tr h="14363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PK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11679305"/>
                  </a:ext>
                </a:extLst>
              </a:tr>
              <a:tr h="14363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4176985482"/>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951104164"/>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4050537572"/>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275778082"/>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4088739718"/>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936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955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983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1004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268052401"/>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3016744148"/>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05009869"/>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470070206"/>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932410940"/>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2827380012"/>
                  </a:ext>
                </a:extLst>
              </a:tr>
              <a:tr h="124811">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663702388"/>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900800551"/>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2332858965"/>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757803836"/>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4171914948"/>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4013300764"/>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2144451358"/>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9-13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585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3419444612"/>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633771140"/>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2289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2532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2551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2432180805"/>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2465583700"/>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2254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2243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2280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2289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951657324"/>
                  </a:ext>
                </a:extLst>
              </a:tr>
              <a:tr h="138313">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3950469756"/>
                  </a:ext>
                </a:extLst>
              </a:tr>
              <a:tr h="138313">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0.39%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3433153578"/>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731847081"/>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1004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3962502377"/>
                  </a:ext>
                </a:extLst>
              </a:tr>
              <a:tr h="143633">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303210075"/>
                  </a:ext>
                </a:extLst>
              </a:tr>
              <a:tr h="138313">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2.14%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780725574"/>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3585823502"/>
                  </a:ext>
                </a:extLst>
              </a:tr>
              <a:tr h="13831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2386600360"/>
                  </a:ext>
                </a:extLst>
              </a:tr>
              <a:tr h="138313">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441422709"/>
                  </a:ext>
                </a:extLst>
              </a:tr>
              <a:tr h="138313">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3.24%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905587403"/>
                  </a:ext>
                </a:extLst>
              </a:tr>
              <a:tr h="138313">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555548518"/>
                  </a:ext>
                </a:extLst>
              </a:tr>
              <a:tr h="138313">
                <a:tc>
                  <a:txBody>
                    <a:bodyPr/>
                    <a:lstStyle/>
                    <a:p>
                      <a:pPr marL="0" marR="0" algn="ctr">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Total: 9-13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585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645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3353090627"/>
                  </a:ext>
                </a:extLst>
              </a:tr>
              <a:tr h="138313">
                <a:tc>
                  <a:txBody>
                    <a:bodyPr/>
                    <a:lstStyle/>
                    <a:p>
                      <a:pPr marL="0" marR="0" algn="ctr">
                        <a:lnSpc>
                          <a:spcPct val="115000"/>
                        </a:lnSpc>
                        <a:spcBef>
                          <a:spcPts val="0"/>
                        </a:spcBef>
                        <a:spcAft>
                          <a:spcPts val="0"/>
                        </a:spcAft>
                      </a:pPr>
                      <a:r>
                        <a:rPr lang="en-US" sz="900" b="1" i="1">
                          <a:effectLst/>
                          <a:latin typeface="Calibri" panose="020F0502020204030204" pitchFamily="34" charset="0"/>
                          <a:ea typeface="Calibri" panose="020F0502020204030204" pitchFamily="34" charset="0"/>
                          <a:cs typeface="Times New Roman" panose="02020603050405020304" pitchFamily="18"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420080362"/>
                  </a:ext>
                </a:extLst>
              </a:tr>
              <a:tr h="138313">
                <a:tc>
                  <a:txBody>
                    <a:bodyPr/>
                    <a:lstStyle/>
                    <a:p>
                      <a:pPr marL="0" marR="0" algn="ctr">
                        <a:lnSpc>
                          <a:spcPct val="115000"/>
                        </a:lnSpc>
                        <a:spcBef>
                          <a:spcPts val="0"/>
                        </a:spcBef>
                        <a:spcAft>
                          <a:spcPts val="0"/>
                        </a:spcAft>
                      </a:pPr>
                      <a:r>
                        <a:rPr lang="en-US" sz="900" b="1" i="1">
                          <a:effectLst/>
                          <a:latin typeface="Calibri" panose="020F0502020204030204" pitchFamily="34" charset="0"/>
                          <a:ea typeface="Calibri" panose="020F0502020204030204" pitchFamily="34" charset="0"/>
                          <a:cs typeface="Times New Roman" panose="02020603050405020304" pitchFamily="18"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6.91%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570" marR="45570" marT="0" marB="0" anchor="b">
                    <a:lnL>
                      <a:noFill/>
                    </a:lnL>
                    <a:lnR>
                      <a:noFill/>
                    </a:lnR>
                    <a:lnT>
                      <a:noFill/>
                    </a:lnT>
                    <a:lnB>
                      <a:noFill/>
                    </a:lnB>
                    <a:solidFill>
                      <a:srgbClr val="FDE9D9"/>
                    </a:solidFill>
                  </a:tcPr>
                </a:tc>
                <a:extLst>
                  <a:ext uri="{0D108BD9-81ED-4DB2-BD59-A6C34878D82A}">
                    <a16:rowId xmlns:a16="http://schemas.microsoft.com/office/drawing/2014/main" val="1517011455"/>
                  </a:ext>
                </a:extLst>
              </a:tr>
            </a:tbl>
          </a:graphicData>
        </a:graphic>
      </p:graphicFrame>
    </p:spTree>
    <p:extLst>
      <p:ext uri="{BB962C8B-B14F-4D97-AF65-F5344CB8AC3E}">
        <p14:creationId xmlns:p14="http://schemas.microsoft.com/office/powerpoint/2010/main" val="122197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78623" y="6398864"/>
            <a:ext cx="2229295" cy="276999"/>
          </a:xfrm>
          <a:prstGeom prst="rect">
            <a:avLst/>
          </a:prstGeom>
          <a:noFill/>
          <a:ln w="9525">
            <a:noFill/>
            <a:miter lim="800000"/>
            <a:headEnd/>
            <a:tailEnd/>
          </a:ln>
        </p:spPr>
        <p:txBody>
          <a:bodyPr wrap="square">
            <a:spAutoFit/>
          </a:bodyPr>
          <a:lstStyle/>
          <a:p>
            <a:pPr>
              <a:spcBef>
                <a:spcPct val="50000"/>
              </a:spcBef>
            </a:pPr>
            <a:endParaRPr lang="en-US" altLang="en-US" sz="1200"/>
          </a:p>
        </p:txBody>
      </p:sp>
      <p:sp>
        <p:nvSpPr>
          <p:cNvPr id="5125" name="Rectangle 4"/>
          <p:cNvSpPr>
            <a:spLocks noChangeArrowheads="1"/>
          </p:cNvSpPr>
          <p:nvPr/>
        </p:nvSpPr>
        <p:spPr bwMode="auto">
          <a:xfrm>
            <a:off x="4479641" y="-230827"/>
            <a:ext cx="184731" cy="461665"/>
          </a:xfrm>
          <a:prstGeom prst="rect">
            <a:avLst/>
          </a:prstGeom>
          <a:noFill/>
          <a:ln w="9525">
            <a:noFill/>
            <a:miter lim="800000"/>
            <a:headEnd/>
            <a:tailEnd/>
          </a:ln>
        </p:spPr>
        <p:txBody>
          <a:bodyPr wrap="none" anchor="ctr">
            <a:spAutoFit/>
          </a:bodyPr>
          <a:lstStyle/>
          <a:p>
            <a:endParaRPr lang="en-US" altLang="en-US"/>
          </a:p>
        </p:txBody>
      </p:sp>
      <p:sp>
        <p:nvSpPr>
          <p:cNvPr id="4" name="Slide Number Placeholder 3"/>
          <p:cNvSpPr>
            <a:spLocks noGrp="1"/>
          </p:cNvSpPr>
          <p:nvPr>
            <p:ph type="sldNum" sz="quarter" idx="10"/>
          </p:nvPr>
        </p:nvSpPr>
        <p:spPr>
          <a:xfrm>
            <a:off x="347455" y="6235877"/>
            <a:ext cx="652885" cy="45809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Book Antiqua" panose="02040602050305030304" pitchFamily="18" charset="0"/>
                <a:ea typeface="+mn-ea"/>
                <a:cs typeface="+mn-cs"/>
              </a:defRPr>
            </a:lvl1pPr>
            <a:lvl2pPr marL="457200" algn="ctr" rtl="0" eaLnBrk="0" fontAlgn="base" hangingPunct="0">
              <a:spcBef>
                <a:spcPct val="0"/>
              </a:spcBef>
              <a:spcAft>
                <a:spcPct val="0"/>
              </a:spcAft>
              <a:defRPr sz="2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2"/>
                </a:solidFill>
                <a:latin typeface="Times New Roman" pitchFamily="18" charset="0"/>
                <a:ea typeface="+mn-ea"/>
                <a:cs typeface="+mn-cs"/>
              </a:defRPr>
            </a:lvl5pPr>
            <a:lvl6pPr marL="2286000" algn="l" defTabSz="914400" rtl="0" eaLnBrk="1" latinLnBrk="0" hangingPunct="1">
              <a:defRPr sz="2400" kern="1200">
                <a:solidFill>
                  <a:schemeClr val="tx2"/>
                </a:solidFill>
                <a:latin typeface="Times New Roman" pitchFamily="18" charset="0"/>
                <a:ea typeface="+mn-ea"/>
                <a:cs typeface="+mn-cs"/>
              </a:defRPr>
            </a:lvl6pPr>
            <a:lvl7pPr marL="2743200" algn="l" defTabSz="914400" rtl="0" eaLnBrk="1" latinLnBrk="0" hangingPunct="1">
              <a:defRPr sz="2400" kern="1200">
                <a:solidFill>
                  <a:schemeClr val="tx2"/>
                </a:solidFill>
                <a:latin typeface="Times New Roman" pitchFamily="18" charset="0"/>
                <a:ea typeface="+mn-ea"/>
                <a:cs typeface="+mn-cs"/>
              </a:defRPr>
            </a:lvl7pPr>
            <a:lvl8pPr marL="3200400" algn="l" defTabSz="914400" rtl="0" eaLnBrk="1" latinLnBrk="0" hangingPunct="1">
              <a:defRPr sz="2400" kern="1200">
                <a:solidFill>
                  <a:schemeClr val="tx2"/>
                </a:solidFill>
                <a:latin typeface="Times New Roman" pitchFamily="18" charset="0"/>
                <a:ea typeface="+mn-ea"/>
                <a:cs typeface="+mn-cs"/>
              </a:defRPr>
            </a:lvl8pPr>
            <a:lvl9pPr marL="3657600" algn="l" defTabSz="914400" rtl="0" eaLnBrk="1" latinLnBrk="0" hangingPunct="1">
              <a:defRPr sz="2400" kern="1200">
                <a:solidFill>
                  <a:schemeClr val="tx2"/>
                </a:solidFill>
                <a:latin typeface="Times New Roman" pitchFamily="18" charset="0"/>
                <a:ea typeface="+mn-ea"/>
                <a:cs typeface="+mn-cs"/>
              </a:defRPr>
            </a:lvl9pPr>
          </a:lstStyle>
          <a:p>
            <a:pPr algn="l"/>
            <a:fld id="{F5B55A8F-B0B4-4067-98DD-DC7ADC61B57E}" type="slidenum">
              <a:rPr lang="en-US" smtClean="0">
                <a:solidFill>
                  <a:srgbClr val="000000"/>
                </a:solidFill>
              </a:rPr>
              <a:pPr algn="l"/>
              <a:t>16</a:t>
            </a:fld>
            <a:endParaRPr lang="en-US" dirty="0"/>
          </a:p>
        </p:txBody>
      </p:sp>
      <p:pic>
        <p:nvPicPr>
          <p:cNvPr id="3" name="Picture 2" descr="A map of a large area&#10;&#10;Description automatically generated with medium confidence">
            <a:extLst>
              <a:ext uri="{FF2B5EF4-FFF2-40B4-BE49-F238E27FC236}">
                <a16:creationId xmlns:a16="http://schemas.microsoft.com/office/drawing/2014/main" id="{CFF48622-B28D-5759-9119-6890DAF61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172" y="0"/>
            <a:ext cx="5939179" cy="6858000"/>
          </a:xfrm>
          <a:prstGeom prst="rect">
            <a:avLst/>
          </a:prstGeom>
        </p:spPr>
      </p:pic>
    </p:spTree>
    <p:extLst>
      <p:ext uri="{BB962C8B-B14F-4D97-AF65-F5344CB8AC3E}">
        <p14:creationId xmlns:p14="http://schemas.microsoft.com/office/powerpoint/2010/main" val="278119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78623" y="6398864"/>
            <a:ext cx="2229295" cy="276999"/>
          </a:xfrm>
          <a:prstGeom prst="rect">
            <a:avLst/>
          </a:prstGeom>
          <a:noFill/>
          <a:ln w="9525">
            <a:noFill/>
            <a:miter lim="800000"/>
            <a:headEnd/>
            <a:tailEnd/>
          </a:ln>
        </p:spPr>
        <p:txBody>
          <a:bodyPr wrap="square">
            <a:spAutoFit/>
          </a:bodyPr>
          <a:lstStyle/>
          <a:p>
            <a:pPr>
              <a:spcBef>
                <a:spcPct val="50000"/>
              </a:spcBef>
            </a:pPr>
            <a:endParaRPr lang="en-US" altLang="en-US" sz="1200"/>
          </a:p>
        </p:txBody>
      </p:sp>
      <p:sp>
        <p:nvSpPr>
          <p:cNvPr id="5125" name="Rectangle 4"/>
          <p:cNvSpPr>
            <a:spLocks noChangeArrowheads="1"/>
          </p:cNvSpPr>
          <p:nvPr/>
        </p:nvSpPr>
        <p:spPr bwMode="auto">
          <a:xfrm>
            <a:off x="4479641" y="-230827"/>
            <a:ext cx="184731" cy="461665"/>
          </a:xfrm>
          <a:prstGeom prst="rect">
            <a:avLst/>
          </a:prstGeom>
          <a:noFill/>
          <a:ln w="9525">
            <a:noFill/>
            <a:miter lim="800000"/>
            <a:headEnd/>
            <a:tailEnd/>
          </a:ln>
        </p:spPr>
        <p:txBody>
          <a:bodyPr wrap="none" anchor="ctr">
            <a:spAutoFit/>
          </a:bodyPr>
          <a:lstStyle/>
          <a:p>
            <a:endParaRPr lang="en-US" altLang="en-US"/>
          </a:p>
        </p:txBody>
      </p:sp>
      <p:sp>
        <p:nvSpPr>
          <p:cNvPr id="4" name="Slide Number Placeholder 3"/>
          <p:cNvSpPr>
            <a:spLocks noGrp="1"/>
          </p:cNvSpPr>
          <p:nvPr>
            <p:ph type="sldNum" sz="quarter" idx="10"/>
          </p:nvPr>
        </p:nvSpPr>
        <p:spPr>
          <a:xfrm>
            <a:off x="347455" y="6235877"/>
            <a:ext cx="652885" cy="45809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Book Antiqua" panose="02040602050305030304" pitchFamily="18" charset="0"/>
                <a:ea typeface="+mn-ea"/>
                <a:cs typeface="+mn-cs"/>
              </a:defRPr>
            </a:lvl1pPr>
            <a:lvl2pPr marL="457200" algn="ctr" rtl="0" eaLnBrk="0" fontAlgn="base" hangingPunct="0">
              <a:spcBef>
                <a:spcPct val="0"/>
              </a:spcBef>
              <a:spcAft>
                <a:spcPct val="0"/>
              </a:spcAft>
              <a:defRPr sz="2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2"/>
                </a:solidFill>
                <a:latin typeface="Times New Roman" pitchFamily="18" charset="0"/>
                <a:ea typeface="+mn-ea"/>
                <a:cs typeface="+mn-cs"/>
              </a:defRPr>
            </a:lvl5pPr>
            <a:lvl6pPr marL="2286000" algn="l" defTabSz="914400" rtl="0" eaLnBrk="1" latinLnBrk="0" hangingPunct="1">
              <a:defRPr sz="2400" kern="1200">
                <a:solidFill>
                  <a:schemeClr val="tx2"/>
                </a:solidFill>
                <a:latin typeface="Times New Roman" pitchFamily="18" charset="0"/>
                <a:ea typeface="+mn-ea"/>
                <a:cs typeface="+mn-cs"/>
              </a:defRPr>
            </a:lvl6pPr>
            <a:lvl7pPr marL="2743200" algn="l" defTabSz="914400" rtl="0" eaLnBrk="1" latinLnBrk="0" hangingPunct="1">
              <a:defRPr sz="2400" kern="1200">
                <a:solidFill>
                  <a:schemeClr val="tx2"/>
                </a:solidFill>
                <a:latin typeface="Times New Roman" pitchFamily="18" charset="0"/>
                <a:ea typeface="+mn-ea"/>
                <a:cs typeface="+mn-cs"/>
              </a:defRPr>
            </a:lvl7pPr>
            <a:lvl8pPr marL="3200400" algn="l" defTabSz="914400" rtl="0" eaLnBrk="1" latinLnBrk="0" hangingPunct="1">
              <a:defRPr sz="2400" kern="1200">
                <a:solidFill>
                  <a:schemeClr val="tx2"/>
                </a:solidFill>
                <a:latin typeface="Times New Roman" pitchFamily="18" charset="0"/>
                <a:ea typeface="+mn-ea"/>
                <a:cs typeface="+mn-cs"/>
              </a:defRPr>
            </a:lvl8pPr>
            <a:lvl9pPr marL="3657600" algn="l" defTabSz="914400" rtl="0" eaLnBrk="1" latinLnBrk="0" hangingPunct="1">
              <a:defRPr sz="2400" kern="1200">
                <a:solidFill>
                  <a:schemeClr val="tx2"/>
                </a:solidFill>
                <a:latin typeface="Times New Roman" pitchFamily="18" charset="0"/>
                <a:ea typeface="+mn-ea"/>
                <a:cs typeface="+mn-cs"/>
              </a:defRPr>
            </a:lvl9pPr>
          </a:lstStyle>
          <a:p>
            <a:pPr algn="l"/>
            <a:fld id="{F5B55A8F-B0B4-4067-98DD-DC7ADC61B57E}" type="slidenum">
              <a:rPr lang="en-US" smtClean="0">
                <a:solidFill>
                  <a:srgbClr val="000000"/>
                </a:solidFill>
              </a:rPr>
              <a:pPr algn="l"/>
              <a:t>17</a:t>
            </a:fld>
            <a:endParaRPr lang="en-US" dirty="0"/>
          </a:p>
        </p:txBody>
      </p:sp>
      <p:pic>
        <p:nvPicPr>
          <p:cNvPr id="3" name="Picture 2" descr="A map of a city&#10;&#10;Description automatically generated">
            <a:extLst>
              <a:ext uri="{FF2B5EF4-FFF2-40B4-BE49-F238E27FC236}">
                <a16:creationId xmlns:a16="http://schemas.microsoft.com/office/drawing/2014/main" id="{92F2B15F-9FC6-E8A9-5A5B-5BEBA709E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1195" y="0"/>
            <a:ext cx="5747156" cy="6858000"/>
          </a:xfrm>
          <a:prstGeom prst="rect">
            <a:avLst/>
          </a:prstGeom>
        </p:spPr>
      </p:pic>
    </p:spTree>
    <p:extLst>
      <p:ext uri="{BB962C8B-B14F-4D97-AF65-F5344CB8AC3E}">
        <p14:creationId xmlns:p14="http://schemas.microsoft.com/office/powerpoint/2010/main" val="38808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78623" y="6398864"/>
            <a:ext cx="2229295" cy="276999"/>
          </a:xfrm>
          <a:prstGeom prst="rect">
            <a:avLst/>
          </a:prstGeom>
          <a:noFill/>
          <a:ln w="9525">
            <a:noFill/>
            <a:miter lim="800000"/>
            <a:headEnd/>
            <a:tailEnd/>
          </a:ln>
        </p:spPr>
        <p:txBody>
          <a:bodyPr wrap="square">
            <a:spAutoFit/>
          </a:bodyPr>
          <a:lstStyle/>
          <a:p>
            <a:pPr>
              <a:spcBef>
                <a:spcPct val="50000"/>
              </a:spcBef>
            </a:pPr>
            <a:endParaRPr lang="en-US" altLang="en-US" sz="1200"/>
          </a:p>
        </p:txBody>
      </p:sp>
      <p:sp>
        <p:nvSpPr>
          <p:cNvPr id="5125" name="Rectangle 4"/>
          <p:cNvSpPr>
            <a:spLocks noChangeArrowheads="1"/>
          </p:cNvSpPr>
          <p:nvPr/>
        </p:nvSpPr>
        <p:spPr bwMode="auto">
          <a:xfrm>
            <a:off x="4479641" y="-230827"/>
            <a:ext cx="184731" cy="461665"/>
          </a:xfrm>
          <a:prstGeom prst="rect">
            <a:avLst/>
          </a:prstGeom>
          <a:noFill/>
          <a:ln w="9525">
            <a:noFill/>
            <a:miter lim="800000"/>
            <a:headEnd/>
            <a:tailEnd/>
          </a:ln>
        </p:spPr>
        <p:txBody>
          <a:bodyPr wrap="none" anchor="ctr">
            <a:spAutoFit/>
          </a:bodyPr>
          <a:lstStyle/>
          <a:p>
            <a:endParaRPr lang="en-US" altLang="en-US"/>
          </a:p>
        </p:txBody>
      </p:sp>
      <p:sp>
        <p:nvSpPr>
          <p:cNvPr id="4" name="Slide Number Placeholder 3"/>
          <p:cNvSpPr>
            <a:spLocks noGrp="1"/>
          </p:cNvSpPr>
          <p:nvPr>
            <p:ph type="sldNum" sz="quarter" idx="10"/>
          </p:nvPr>
        </p:nvSpPr>
        <p:spPr>
          <a:xfrm>
            <a:off x="347455" y="6235877"/>
            <a:ext cx="652885" cy="45809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Book Antiqua" panose="02040602050305030304" pitchFamily="18" charset="0"/>
                <a:ea typeface="+mn-ea"/>
                <a:cs typeface="+mn-cs"/>
              </a:defRPr>
            </a:lvl1pPr>
            <a:lvl2pPr marL="457200" algn="ctr" rtl="0" eaLnBrk="0" fontAlgn="base" hangingPunct="0">
              <a:spcBef>
                <a:spcPct val="0"/>
              </a:spcBef>
              <a:spcAft>
                <a:spcPct val="0"/>
              </a:spcAft>
              <a:defRPr sz="2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2"/>
                </a:solidFill>
                <a:latin typeface="Times New Roman" pitchFamily="18" charset="0"/>
                <a:ea typeface="+mn-ea"/>
                <a:cs typeface="+mn-cs"/>
              </a:defRPr>
            </a:lvl5pPr>
            <a:lvl6pPr marL="2286000" algn="l" defTabSz="914400" rtl="0" eaLnBrk="1" latinLnBrk="0" hangingPunct="1">
              <a:defRPr sz="2400" kern="1200">
                <a:solidFill>
                  <a:schemeClr val="tx2"/>
                </a:solidFill>
                <a:latin typeface="Times New Roman" pitchFamily="18" charset="0"/>
                <a:ea typeface="+mn-ea"/>
                <a:cs typeface="+mn-cs"/>
              </a:defRPr>
            </a:lvl6pPr>
            <a:lvl7pPr marL="2743200" algn="l" defTabSz="914400" rtl="0" eaLnBrk="1" latinLnBrk="0" hangingPunct="1">
              <a:defRPr sz="2400" kern="1200">
                <a:solidFill>
                  <a:schemeClr val="tx2"/>
                </a:solidFill>
                <a:latin typeface="Times New Roman" pitchFamily="18" charset="0"/>
                <a:ea typeface="+mn-ea"/>
                <a:cs typeface="+mn-cs"/>
              </a:defRPr>
            </a:lvl7pPr>
            <a:lvl8pPr marL="3200400" algn="l" defTabSz="914400" rtl="0" eaLnBrk="1" latinLnBrk="0" hangingPunct="1">
              <a:defRPr sz="2400" kern="1200">
                <a:solidFill>
                  <a:schemeClr val="tx2"/>
                </a:solidFill>
                <a:latin typeface="Times New Roman" pitchFamily="18" charset="0"/>
                <a:ea typeface="+mn-ea"/>
                <a:cs typeface="+mn-cs"/>
              </a:defRPr>
            </a:lvl8pPr>
            <a:lvl9pPr marL="3657600" algn="l" defTabSz="914400" rtl="0" eaLnBrk="1" latinLnBrk="0" hangingPunct="1">
              <a:defRPr sz="2400" kern="1200">
                <a:solidFill>
                  <a:schemeClr val="tx2"/>
                </a:solidFill>
                <a:latin typeface="Times New Roman" pitchFamily="18" charset="0"/>
                <a:ea typeface="+mn-ea"/>
                <a:cs typeface="+mn-cs"/>
              </a:defRPr>
            </a:lvl9pPr>
          </a:lstStyle>
          <a:p>
            <a:pPr algn="l"/>
            <a:fld id="{F5B55A8F-B0B4-4067-98DD-DC7ADC61B57E}" type="slidenum">
              <a:rPr lang="en-US" smtClean="0">
                <a:solidFill>
                  <a:srgbClr val="000000"/>
                </a:solidFill>
              </a:rPr>
              <a:pPr algn="l"/>
              <a:t>18</a:t>
            </a:fld>
            <a:endParaRPr lang="en-US" dirty="0"/>
          </a:p>
        </p:txBody>
      </p:sp>
      <p:pic>
        <p:nvPicPr>
          <p:cNvPr id="3" name="Picture 2" descr="A map of a large area&#10;&#10;Description automatically generated with medium confidence">
            <a:extLst>
              <a:ext uri="{FF2B5EF4-FFF2-40B4-BE49-F238E27FC236}">
                <a16:creationId xmlns:a16="http://schemas.microsoft.com/office/drawing/2014/main" id="{AF6898D8-DABC-D3CF-FC08-22F6463D0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005" y="0"/>
            <a:ext cx="5670346" cy="6858000"/>
          </a:xfrm>
          <a:prstGeom prst="rect">
            <a:avLst/>
          </a:prstGeom>
        </p:spPr>
      </p:pic>
    </p:spTree>
    <p:extLst>
      <p:ext uri="{BB962C8B-B14F-4D97-AF65-F5344CB8AC3E}">
        <p14:creationId xmlns:p14="http://schemas.microsoft.com/office/powerpoint/2010/main" val="252583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78623" y="6398864"/>
            <a:ext cx="2229295" cy="276999"/>
          </a:xfrm>
          <a:prstGeom prst="rect">
            <a:avLst/>
          </a:prstGeom>
          <a:noFill/>
          <a:ln w="9525">
            <a:noFill/>
            <a:miter lim="800000"/>
            <a:headEnd/>
            <a:tailEnd/>
          </a:ln>
        </p:spPr>
        <p:txBody>
          <a:bodyPr wrap="square">
            <a:spAutoFit/>
          </a:bodyPr>
          <a:lstStyle/>
          <a:p>
            <a:pPr>
              <a:spcBef>
                <a:spcPct val="50000"/>
              </a:spcBef>
            </a:pPr>
            <a:endParaRPr lang="en-US" altLang="en-US" sz="1200"/>
          </a:p>
        </p:txBody>
      </p:sp>
      <p:sp>
        <p:nvSpPr>
          <p:cNvPr id="5125" name="Rectangle 4"/>
          <p:cNvSpPr>
            <a:spLocks noChangeArrowheads="1"/>
          </p:cNvSpPr>
          <p:nvPr/>
        </p:nvSpPr>
        <p:spPr bwMode="auto">
          <a:xfrm>
            <a:off x="4479641" y="-230827"/>
            <a:ext cx="184731" cy="461665"/>
          </a:xfrm>
          <a:prstGeom prst="rect">
            <a:avLst/>
          </a:prstGeom>
          <a:noFill/>
          <a:ln w="9525">
            <a:noFill/>
            <a:miter lim="800000"/>
            <a:headEnd/>
            <a:tailEnd/>
          </a:ln>
        </p:spPr>
        <p:txBody>
          <a:bodyPr wrap="none" anchor="ctr">
            <a:spAutoFit/>
          </a:bodyPr>
          <a:lstStyle/>
          <a:p>
            <a:endParaRPr lang="en-US" altLang="en-US"/>
          </a:p>
        </p:txBody>
      </p:sp>
      <p:sp>
        <p:nvSpPr>
          <p:cNvPr id="4" name="Slide Number Placeholder 3"/>
          <p:cNvSpPr>
            <a:spLocks noGrp="1"/>
          </p:cNvSpPr>
          <p:nvPr>
            <p:ph type="sldNum" sz="quarter" idx="10"/>
          </p:nvPr>
        </p:nvSpPr>
        <p:spPr>
          <a:xfrm>
            <a:off x="347455" y="6235877"/>
            <a:ext cx="652885" cy="45809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Book Antiqua" panose="02040602050305030304" pitchFamily="18" charset="0"/>
                <a:ea typeface="+mn-ea"/>
                <a:cs typeface="+mn-cs"/>
              </a:defRPr>
            </a:lvl1pPr>
            <a:lvl2pPr marL="457200" algn="ctr" rtl="0" eaLnBrk="0" fontAlgn="base" hangingPunct="0">
              <a:spcBef>
                <a:spcPct val="0"/>
              </a:spcBef>
              <a:spcAft>
                <a:spcPct val="0"/>
              </a:spcAft>
              <a:defRPr sz="2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2"/>
                </a:solidFill>
                <a:latin typeface="Times New Roman" pitchFamily="18" charset="0"/>
                <a:ea typeface="+mn-ea"/>
                <a:cs typeface="+mn-cs"/>
              </a:defRPr>
            </a:lvl5pPr>
            <a:lvl6pPr marL="2286000" algn="l" defTabSz="914400" rtl="0" eaLnBrk="1" latinLnBrk="0" hangingPunct="1">
              <a:defRPr sz="2400" kern="1200">
                <a:solidFill>
                  <a:schemeClr val="tx2"/>
                </a:solidFill>
                <a:latin typeface="Times New Roman" pitchFamily="18" charset="0"/>
                <a:ea typeface="+mn-ea"/>
                <a:cs typeface="+mn-cs"/>
              </a:defRPr>
            </a:lvl6pPr>
            <a:lvl7pPr marL="2743200" algn="l" defTabSz="914400" rtl="0" eaLnBrk="1" latinLnBrk="0" hangingPunct="1">
              <a:defRPr sz="2400" kern="1200">
                <a:solidFill>
                  <a:schemeClr val="tx2"/>
                </a:solidFill>
                <a:latin typeface="Times New Roman" pitchFamily="18" charset="0"/>
                <a:ea typeface="+mn-ea"/>
                <a:cs typeface="+mn-cs"/>
              </a:defRPr>
            </a:lvl7pPr>
            <a:lvl8pPr marL="3200400" algn="l" defTabSz="914400" rtl="0" eaLnBrk="1" latinLnBrk="0" hangingPunct="1">
              <a:defRPr sz="2400" kern="1200">
                <a:solidFill>
                  <a:schemeClr val="tx2"/>
                </a:solidFill>
                <a:latin typeface="Times New Roman" pitchFamily="18" charset="0"/>
                <a:ea typeface="+mn-ea"/>
                <a:cs typeface="+mn-cs"/>
              </a:defRPr>
            </a:lvl8pPr>
            <a:lvl9pPr marL="3657600" algn="l" defTabSz="914400" rtl="0" eaLnBrk="1" latinLnBrk="0" hangingPunct="1">
              <a:defRPr sz="2400" kern="1200">
                <a:solidFill>
                  <a:schemeClr val="tx2"/>
                </a:solidFill>
                <a:latin typeface="Times New Roman" pitchFamily="18" charset="0"/>
                <a:ea typeface="+mn-ea"/>
                <a:cs typeface="+mn-cs"/>
              </a:defRPr>
            </a:lvl9pPr>
          </a:lstStyle>
          <a:p>
            <a:pPr algn="l"/>
            <a:fld id="{F5B55A8F-B0B4-4067-98DD-DC7ADC61B57E}" type="slidenum">
              <a:rPr lang="en-US" smtClean="0">
                <a:solidFill>
                  <a:srgbClr val="000000"/>
                </a:solidFill>
              </a:rPr>
              <a:pPr algn="l"/>
              <a:t>19</a:t>
            </a:fld>
            <a:endParaRPr lang="en-US" dirty="0"/>
          </a:p>
        </p:txBody>
      </p:sp>
      <p:pic>
        <p:nvPicPr>
          <p:cNvPr id="3" name="Picture 2" descr="A map of a large area&#10;&#10;Description automatically generated with medium confidence">
            <a:extLst>
              <a:ext uri="{FF2B5EF4-FFF2-40B4-BE49-F238E27FC236}">
                <a16:creationId xmlns:a16="http://schemas.microsoft.com/office/drawing/2014/main" id="{5354E021-58C9-B4AA-7B0A-29AEA65700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410" y="0"/>
            <a:ext cx="5631941" cy="6858000"/>
          </a:xfrm>
          <a:prstGeom prst="rect">
            <a:avLst/>
          </a:prstGeom>
        </p:spPr>
      </p:pic>
    </p:spTree>
    <p:extLst>
      <p:ext uri="{BB962C8B-B14F-4D97-AF65-F5344CB8AC3E}">
        <p14:creationId xmlns:p14="http://schemas.microsoft.com/office/powerpoint/2010/main" val="250830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4"/>
          <p:cNvGraphicFramePr>
            <a:graphicFrameLocks noChangeAspect="1"/>
          </p:cNvGraphicFramePr>
          <p:nvPr/>
        </p:nvGraphicFramePr>
        <p:xfrm>
          <a:off x="5878513" y="3514725"/>
          <a:ext cx="1743075" cy="1905000"/>
        </p:xfrm>
        <a:graphic>
          <a:graphicData uri="http://schemas.openxmlformats.org/presentationml/2006/ole">
            <mc:AlternateContent xmlns:mc="http://schemas.openxmlformats.org/markup-compatibility/2006">
              <mc:Choice xmlns:v="urn:schemas-microsoft-com:vml" Requires="v">
                <p:oleObj spid="_x0000_s1026" name="Chart" r:id="rId3" imgW="1819099" imgH="1904893" progId="MSGraph.Chart.8">
                  <p:embed followColorScheme="full"/>
                </p:oleObj>
              </mc:Choice>
              <mc:Fallback>
                <p:oleObj name="Chart" r:id="rId3" imgW="1819099" imgH="1904893" progId="MSGraph.Chart.8">
                  <p:embed followColorScheme="full"/>
                  <p:pic>
                    <p:nvPicPr>
                      <p:cNvPr id="3075" name="Object 4"/>
                      <p:cNvPicPr>
                        <a:picLocks noChangeAspect="1" noChangeArrowheads="1"/>
                      </p:cNvPicPr>
                      <p:nvPr/>
                    </p:nvPicPr>
                    <p:blipFill>
                      <a:blip r:embed="rId4"/>
                      <a:srcRect/>
                      <a:stretch>
                        <a:fillRect/>
                      </a:stretch>
                    </p:blipFill>
                    <p:spPr bwMode="auto">
                      <a:xfrm>
                        <a:off x="5878513" y="3514725"/>
                        <a:ext cx="174307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5"/>
          <p:cNvSpPr txBox="1">
            <a:spLocks noChangeArrowheads="1"/>
          </p:cNvSpPr>
          <p:nvPr/>
        </p:nvSpPr>
        <p:spPr bwMode="auto">
          <a:xfrm>
            <a:off x="0" y="6382653"/>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lgn="l">
              <a:spcBef>
                <a:spcPct val="50000"/>
              </a:spcBef>
            </a:pPr>
            <a:endParaRPr lang="en-US" altLang="en-US" sz="1200">
              <a:solidFill>
                <a:schemeClr val="tx1"/>
              </a:solidFill>
            </a:endParaRPr>
          </a:p>
        </p:txBody>
      </p:sp>
      <p:sp>
        <p:nvSpPr>
          <p:cNvPr id="3077" name="Rectangle 7"/>
          <p:cNvSpPr>
            <a:spLocks noGrp="1" noChangeArrowheads="1"/>
          </p:cNvSpPr>
          <p:nvPr>
            <p:ph type="title"/>
          </p:nvPr>
        </p:nvSpPr>
        <p:spPr bwMode="auto">
          <a:xfrm>
            <a:off x="228600" y="200709"/>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0"/>
              </a:spcAft>
            </a:pPr>
            <a:r>
              <a:rPr lang="en-US" sz="2400" b="1" cap="small" dirty="0">
                <a:effectLst/>
                <a:latin typeface="Calibri" panose="020F0502020204030204" pitchFamily="34" charset="0"/>
                <a:ea typeface="Calibri" panose="020F0502020204030204" pitchFamily="34" charset="0"/>
                <a:cs typeface="Calibri" panose="020F0502020204030204" pitchFamily="34" charset="0"/>
              </a:rPr>
              <a:t>Stoneham Public Schools </a:t>
            </a:r>
            <a:r>
              <a:rPr lang="en-US" altLang="en-US" sz="2400" b="1" cap="small" dirty="0">
                <a:latin typeface="Calibri" panose="020F0502020204030204" pitchFamily="34" charset="0"/>
                <a:cs typeface="Calibri" panose="020F0502020204030204" pitchFamily="34" charset="0"/>
              </a:rPr>
              <a:t>Forecast Assumptions</a:t>
            </a:r>
          </a:p>
        </p:txBody>
      </p:sp>
      <p:sp>
        <p:nvSpPr>
          <p:cNvPr id="30725" name="Rectangle 5"/>
          <p:cNvSpPr>
            <a:spLocks noChangeArrowheads="1"/>
          </p:cNvSpPr>
          <p:nvPr/>
        </p:nvSpPr>
        <p:spPr bwMode="auto">
          <a:xfrm>
            <a:off x="304800" y="1565951"/>
            <a:ext cx="8534400" cy="443198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national, state or regional economy does not go into deep recession at anytime during the 10 years of the forecasts; (Deep recession is defined as four consecutive quarters where the GDP contracts greater than 1% per quarter) </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Interest rates have risen from their historic lows and will not fluctuate more than two percentage points in the short term; the interest rate for a 30-year fixed home mortgage stays between 5.5% and 7.5% for the 10 years of the forecasts;</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rate of mortgage approval stays at 2023 levels and lenders do not return to “sub-prime” mortgage practices;</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There are no additional restrictions placed on home mortgage lenders or additional bankruptcies of major credit providers;</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rate of housing foreclosures does not exceed 125% of the 2015-2022 average of Middlesex County for any year in the forecasts;</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All currently planned, platted, approved, and permitted housing developments are built out and completed by 2032. All new housing units constructed are occupied by 2033. Speculative new home construction plans are not included;</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average annual unemployment rates for the Middlesex County and the Boston Metropolitan Area will remain below 7.5% for the 10 years of the forecasts;</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intra-district student transfer policy remains unchanged over the next 10 years;</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rate of students transferring out of the Stoneham Public Schools will remain at the AY2018-19 to AY2022-23 average;</a:t>
            </a:r>
          </a:p>
          <a:p>
            <a:pPr marL="228600" marR="0" lvl="0" indent="-228600" algn="l">
              <a:spcBef>
                <a:spcPts val="0"/>
              </a:spcBef>
              <a:spcAft>
                <a:spcPts val="0"/>
              </a:spcAft>
              <a:buFont typeface="+mj-lt"/>
              <a:buAutoNum type="alphaLcPeriod"/>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inflation rate for gasoline will stay below 5% per year for the 10 years of the forecasts;</a:t>
            </a:r>
          </a:p>
          <a:p>
            <a:pPr marL="228600" marR="0" lvl="0" indent="-228600" algn="l">
              <a:spcBef>
                <a:spcPts val="0"/>
              </a:spcBef>
              <a:spcAft>
                <a:spcPts val="0"/>
              </a:spcAft>
              <a:buFont typeface="+mj-lt"/>
              <a:buAutoNum type="alphaLcPeriod"/>
              <a:tabLst>
                <a:tab pos="4572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756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78623" y="6398864"/>
            <a:ext cx="2229295" cy="276999"/>
          </a:xfrm>
          <a:prstGeom prst="rect">
            <a:avLst/>
          </a:prstGeom>
          <a:noFill/>
          <a:ln w="9525">
            <a:noFill/>
            <a:miter lim="800000"/>
            <a:headEnd/>
            <a:tailEnd/>
          </a:ln>
        </p:spPr>
        <p:txBody>
          <a:bodyPr wrap="square">
            <a:spAutoFit/>
          </a:bodyPr>
          <a:lstStyle/>
          <a:p>
            <a:pPr>
              <a:spcBef>
                <a:spcPct val="50000"/>
              </a:spcBef>
            </a:pPr>
            <a:endParaRPr lang="en-US" altLang="en-US" sz="1200"/>
          </a:p>
        </p:txBody>
      </p:sp>
      <p:sp>
        <p:nvSpPr>
          <p:cNvPr id="5125" name="Rectangle 4"/>
          <p:cNvSpPr>
            <a:spLocks noChangeArrowheads="1"/>
          </p:cNvSpPr>
          <p:nvPr/>
        </p:nvSpPr>
        <p:spPr bwMode="auto">
          <a:xfrm>
            <a:off x="4479641" y="-230827"/>
            <a:ext cx="184731" cy="461665"/>
          </a:xfrm>
          <a:prstGeom prst="rect">
            <a:avLst/>
          </a:prstGeom>
          <a:noFill/>
          <a:ln w="9525">
            <a:noFill/>
            <a:miter lim="800000"/>
            <a:headEnd/>
            <a:tailEnd/>
          </a:ln>
        </p:spPr>
        <p:txBody>
          <a:bodyPr wrap="none" anchor="ctr">
            <a:spAutoFit/>
          </a:bodyPr>
          <a:lstStyle/>
          <a:p>
            <a:endParaRPr lang="en-US" altLang="en-US"/>
          </a:p>
        </p:txBody>
      </p:sp>
      <p:sp>
        <p:nvSpPr>
          <p:cNvPr id="4" name="Slide Number Placeholder 3"/>
          <p:cNvSpPr>
            <a:spLocks noGrp="1"/>
          </p:cNvSpPr>
          <p:nvPr>
            <p:ph type="sldNum" sz="quarter" idx="10"/>
          </p:nvPr>
        </p:nvSpPr>
        <p:spPr>
          <a:xfrm>
            <a:off x="347455" y="6235877"/>
            <a:ext cx="652885" cy="45809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Book Antiqua" panose="02040602050305030304" pitchFamily="18" charset="0"/>
                <a:ea typeface="+mn-ea"/>
                <a:cs typeface="+mn-cs"/>
              </a:defRPr>
            </a:lvl1pPr>
            <a:lvl2pPr marL="457200" algn="ctr" rtl="0" eaLnBrk="0" fontAlgn="base" hangingPunct="0">
              <a:spcBef>
                <a:spcPct val="0"/>
              </a:spcBef>
              <a:spcAft>
                <a:spcPct val="0"/>
              </a:spcAft>
              <a:defRPr sz="2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2"/>
                </a:solidFill>
                <a:latin typeface="Times New Roman" pitchFamily="18" charset="0"/>
                <a:ea typeface="+mn-ea"/>
                <a:cs typeface="+mn-cs"/>
              </a:defRPr>
            </a:lvl5pPr>
            <a:lvl6pPr marL="2286000" algn="l" defTabSz="914400" rtl="0" eaLnBrk="1" latinLnBrk="0" hangingPunct="1">
              <a:defRPr sz="2400" kern="1200">
                <a:solidFill>
                  <a:schemeClr val="tx2"/>
                </a:solidFill>
                <a:latin typeface="Times New Roman" pitchFamily="18" charset="0"/>
                <a:ea typeface="+mn-ea"/>
                <a:cs typeface="+mn-cs"/>
              </a:defRPr>
            </a:lvl6pPr>
            <a:lvl7pPr marL="2743200" algn="l" defTabSz="914400" rtl="0" eaLnBrk="1" latinLnBrk="0" hangingPunct="1">
              <a:defRPr sz="2400" kern="1200">
                <a:solidFill>
                  <a:schemeClr val="tx2"/>
                </a:solidFill>
                <a:latin typeface="Times New Roman" pitchFamily="18" charset="0"/>
                <a:ea typeface="+mn-ea"/>
                <a:cs typeface="+mn-cs"/>
              </a:defRPr>
            </a:lvl7pPr>
            <a:lvl8pPr marL="3200400" algn="l" defTabSz="914400" rtl="0" eaLnBrk="1" latinLnBrk="0" hangingPunct="1">
              <a:defRPr sz="2400" kern="1200">
                <a:solidFill>
                  <a:schemeClr val="tx2"/>
                </a:solidFill>
                <a:latin typeface="Times New Roman" pitchFamily="18" charset="0"/>
                <a:ea typeface="+mn-ea"/>
                <a:cs typeface="+mn-cs"/>
              </a:defRPr>
            </a:lvl8pPr>
            <a:lvl9pPr marL="3657600" algn="l" defTabSz="914400" rtl="0" eaLnBrk="1" latinLnBrk="0" hangingPunct="1">
              <a:defRPr sz="2400" kern="1200">
                <a:solidFill>
                  <a:schemeClr val="tx2"/>
                </a:solidFill>
                <a:latin typeface="Times New Roman" pitchFamily="18" charset="0"/>
                <a:ea typeface="+mn-ea"/>
                <a:cs typeface="+mn-cs"/>
              </a:defRPr>
            </a:lvl9pPr>
          </a:lstStyle>
          <a:p>
            <a:pPr algn="l"/>
            <a:fld id="{F5B55A8F-B0B4-4067-98DD-DC7ADC61B57E}" type="slidenum">
              <a:rPr lang="en-US" smtClean="0">
                <a:solidFill>
                  <a:srgbClr val="000000"/>
                </a:solidFill>
              </a:rPr>
              <a:pPr algn="l"/>
              <a:t>20</a:t>
            </a:fld>
            <a:endParaRPr lang="en-US" dirty="0"/>
          </a:p>
        </p:txBody>
      </p:sp>
      <p:pic>
        <p:nvPicPr>
          <p:cNvPr id="3" name="Picture 2" descr="A map of a neighborhood&#10;&#10;Description automatically generated">
            <a:extLst>
              <a:ext uri="{FF2B5EF4-FFF2-40B4-BE49-F238E27FC236}">
                <a16:creationId xmlns:a16="http://schemas.microsoft.com/office/drawing/2014/main" id="{284DFAAA-A94A-52DB-726E-48C0FFA3A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55" y="0"/>
            <a:ext cx="6054396" cy="6858000"/>
          </a:xfrm>
          <a:prstGeom prst="rect">
            <a:avLst/>
          </a:prstGeom>
        </p:spPr>
      </p:pic>
    </p:spTree>
    <p:extLst>
      <p:ext uri="{BB962C8B-B14F-4D97-AF65-F5344CB8AC3E}">
        <p14:creationId xmlns:p14="http://schemas.microsoft.com/office/powerpoint/2010/main" val="24507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457200" y="152400"/>
            <a:ext cx="7772400" cy="461665"/>
          </a:xfrm>
          <a:prstGeom prst="rect">
            <a:avLst/>
          </a:prstGeom>
          <a:noFill/>
        </p:spPr>
        <p:txBody>
          <a:bodyPr wrap="square" rtlCol="0">
            <a:spAutoFit/>
          </a:bodyPr>
          <a:lstStyle/>
          <a:p>
            <a:pPr marL="0" marR="0">
              <a:spcBef>
                <a:spcPts val="0"/>
              </a:spcBef>
              <a:spcAft>
                <a:spcPts val="0"/>
              </a:spcAft>
            </a:pPr>
            <a:r>
              <a:rPr lang="en-US" b="1" cap="small" dirty="0">
                <a:solidFill>
                  <a:srgbClr val="000000"/>
                </a:solidFill>
                <a:latin typeface="Calibri" panose="020F0502020204030204" pitchFamily="34" charset="0"/>
                <a:cs typeface="Calibri" panose="020F0502020204030204" pitchFamily="34" charset="0"/>
              </a:rPr>
              <a:t>Colonial Park Elementary </a:t>
            </a: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Enrollment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DB71095-0881-14DF-1483-91B3C84FB20A}"/>
              </a:ext>
            </a:extLst>
          </p:cNvPr>
          <p:cNvGraphicFramePr>
            <a:graphicFrameLocks noGrp="1"/>
          </p:cNvGraphicFramePr>
          <p:nvPr>
            <p:extLst>
              <p:ext uri="{D42A27DB-BD31-4B8C-83A1-F6EECF244321}">
                <p14:modId xmlns:p14="http://schemas.microsoft.com/office/powerpoint/2010/main" val="907403628"/>
              </p:ext>
            </p:extLst>
          </p:nvPr>
        </p:nvGraphicFramePr>
        <p:xfrm>
          <a:off x="838201" y="2743200"/>
          <a:ext cx="7215188" cy="2319349"/>
        </p:xfrm>
        <a:graphic>
          <a:graphicData uri="http://schemas.openxmlformats.org/drawingml/2006/table">
            <a:tbl>
              <a:tblPr firstRow="1" firstCol="1" bandRow="1"/>
              <a:tblGrid>
                <a:gridCol w="758108">
                  <a:extLst>
                    <a:ext uri="{9D8B030D-6E8A-4147-A177-3AD203B41FA5}">
                      <a16:colId xmlns:a16="http://schemas.microsoft.com/office/drawing/2014/main" val="704568777"/>
                    </a:ext>
                  </a:extLst>
                </a:gridCol>
                <a:gridCol w="461314">
                  <a:extLst>
                    <a:ext uri="{9D8B030D-6E8A-4147-A177-3AD203B41FA5}">
                      <a16:colId xmlns:a16="http://schemas.microsoft.com/office/drawing/2014/main" val="1249903259"/>
                    </a:ext>
                  </a:extLst>
                </a:gridCol>
                <a:gridCol w="461314">
                  <a:extLst>
                    <a:ext uri="{9D8B030D-6E8A-4147-A177-3AD203B41FA5}">
                      <a16:colId xmlns:a16="http://schemas.microsoft.com/office/drawing/2014/main" val="1921187682"/>
                    </a:ext>
                  </a:extLst>
                </a:gridCol>
                <a:gridCol w="461314">
                  <a:extLst>
                    <a:ext uri="{9D8B030D-6E8A-4147-A177-3AD203B41FA5}">
                      <a16:colId xmlns:a16="http://schemas.microsoft.com/office/drawing/2014/main" val="1365057170"/>
                    </a:ext>
                  </a:extLst>
                </a:gridCol>
                <a:gridCol w="460656">
                  <a:extLst>
                    <a:ext uri="{9D8B030D-6E8A-4147-A177-3AD203B41FA5}">
                      <a16:colId xmlns:a16="http://schemas.microsoft.com/office/drawing/2014/main" val="954607984"/>
                    </a:ext>
                  </a:extLst>
                </a:gridCol>
                <a:gridCol w="461314">
                  <a:extLst>
                    <a:ext uri="{9D8B030D-6E8A-4147-A177-3AD203B41FA5}">
                      <a16:colId xmlns:a16="http://schemas.microsoft.com/office/drawing/2014/main" val="2004438180"/>
                    </a:ext>
                  </a:extLst>
                </a:gridCol>
                <a:gridCol w="461314">
                  <a:extLst>
                    <a:ext uri="{9D8B030D-6E8A-4147-A177-3AD203B41FA5}">
                      <a16:colId xmlns:a16="http://schemas.microsoft.com/office/drawing/2014/main" val="767288465"/>
                    </a:ext>
                  </a:extLst>
                </a:gridCol>
                <a:gridCol w="460656">
                  <a:extLst>
                    <a:ext uri="{9D8B030D-6E8A-4147-A177-3AD203B41FA5}">
                      <a16:colId xmlns:a16="http://schemas.microsoft.com/office/drawing/2014/main" val="2853457462"/>
                    </a:ext>
                  </a:extLst>
                </a:gridCol>
                <a:gridCol w="461314">
                  <a:extLst>
                    <a:ext uri="{9D8B030D-6E8A-4147-A177-3AD203B41FA5}">
                      <a16:colId xmlns:a16="http://schemas.microsoft.com/office/drawing/2014/main" val="3026569397"/>
                    </a:ext>
                  </a:extLst>
                </a:gridCol>
                <a:gridCol w="461314">
                  <a:extLst>
                    <a:ext uri="{9D8B030D-6E8A-4147-A177-3AD203B41FA5}">
                      <a16:colId xmlns:a16="http://schemas.microsoft.com/office/drawing/2014/main" val="319998402"/>
                    </a:ext>
                  </a:extLst>
                </a:gridCol>
                <a:gridCol w="461314">
                  <a:extLst>
                    <a:ext uri="{9D8B030D-6E8A-4147-A177-3AD203B41FA5}">
                      <a16:colId xmlns:a16="http://schemas.microsoft.com/office/drawing/2014/main" val="1277527566"/>
                    </a:ext>
                  </a:extLst>
                </a:gridCol>
                <a:gridCol w="461314">
                  <a:extLst>
                    <a:ext uri="{9D8B030D-6E8A-4147-A177-3AD203B41FA5}">
                      <a16:colId xmlns:a16="http://schemas.microsoft.com/office/drawing/2014/main" val="4194511165"/>
                    </a:ext>
                  </a:extLst>
                </a:gridCol>
                <a:gridCol w="461314">
                  <a:extLst>
                    <a:ext uri="{9D8B030D-6E8A-4147-A177-3AD203B41FA5}">
                      <a16:colId xmlns:a16="http://schemas.microsoft.com/office/drawing/2014/main" val="4013830969"/>
                    </a:ext>
                  </a:extLst>
                </a:gridCol>
                <a:gridCol w="461314">
                  <a:extLst>
                    <a:ext uri="{9D8B030D-6E8A-4147-A177-3AD203B41FA5}">
                      <a16:colId xmlns:a16="http://schemas.microsoft.com/office/drawing/2014/main" val="1536720197"/>
                    </a:ext>
                  </a:extLst>
                </a:gridCol>
                <a:gridCol w="461314">
                  <a:extLst>
                    <a:ext uri="{9D8B030D-6E8A-4147-A177-3AD203B41FA5}">
                      <a16:colId xmlns:a16="http://schemas.microsoft.com/office/drawing/2014/main" val="8924296"/>
                    </a:ext>
                  </a:extLst>
                </a:gridCol>
              </a:tblGrid>
              <a:tr h="298630">
                <a:tc>
                  <a:txBody>
                    <a:bodyPr/>
                    <a:lstStyle/>
                    <a:p>
                      <a:pPr>
                        <a:lnSpc>
                          <a:spcPct val="115000"/>
                        </a:lnSpc>
                      </a:pPr>
                      <a:endParaRPr lang="en-US" sz="9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2023-24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2024-25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2026-27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2027-28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2028-29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2029-30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2030-31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2031-32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2032-33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2033-34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906672775"/>
                  </a:ext>
                </a:extLst>
              </a:tr>
              <a:tr h="188080">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PK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3491215469"/>
                  </a:ext>
                </a:extLst>
              </a:tr>
              <a:tr h="188080">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855674198"/>
                  </a:ext>
                </a:extLst>
              </a:tr>
              <a:tr h="18111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41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981214452"/>
                  </a:ext>
                </a:extLst>
              </a:tr>
              <a:tr h="18111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4000500840"/>
                  </a:ext>
                </a:extLst>
              </a:tr>
              <a:tr h="18111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4139110285"/>
                  </a:ext>
                </a:extLst>
              </a:tr>
              <a:tr h="18111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048269473"/>
                  </a:ext>
                </a:extLst>
              </a:tr>
              <a:tr h="18111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257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807514938"/>
                  </a:ext>
                </a:extLst>
              </a:tr>
              <a:tr h="18111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966864595"/>
                  </a:ext>
                </a:extLst>
              </a:tr>
              <a:tr h="18111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257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3942592"/>
                  </a:ext>
                </a:extLst>
              </a:tr>
              <a:tr h="188080">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124460178"/>
                  </a:ext>
                </a:extLst>
              </a:tr>
              <a:tr h="181114">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6.64%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812202560"/>
                  </a:ext>
                </a:extLst>
              </a:tr>
            </a:tbl>
          </a:graphicData>
        </a:graphic>
      </p:graphicFrame>
    </p:spTree>
    <p:extLst>
      <p:ext uri="{BB962C8B-B14F-4D97-AF65-F5344CB8AC3E}">
        <p14:creationId xmlns:p14="http://schemas.microsoft.com/office/powerpoint/2010/main" val="3242545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457200" y="152400"/>
            <a:ext cx="7772400" cy="461665"/>
          </a:xfrm>
          <a:prstGeom prst="rect">
            <a:avLst/>
          </a:prstGeom>
          <a:noFill/>
        </p:spPr>
        <p:txBody>
          <a:bodyPr wrap="square" rtlCol="0">
            <a:spAutoFit/>
          </a:bodyPr>
          <a:lstStyle/>
          <a:p>
            <a:pPr marL="0" marR="0">
              <a:spcBef>
                <a:spcPts val="0"/>
              </a:spcBef>
              <a:spcAft>
                <a:spcPts val="0"/>
              </a:spcAft>
            </a:pP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Robin Hood Elementary Total Enrollment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D163407-3FD6-EE11-6412-1931FED26CDD}"/>
              </a:ext>
            </a:extLst>
          </p:cNvPr>
          <p:cNvGraphicFramePr>
            <a:graphicFrameLocks noGrp="1"/>
          </p:cNvGraphicFramePr>
          <p:nvPr>
            <p:extLst>
              <p:ext uri="{D42A27DB-BD31-4B8C-83A1-F6EECF244321}">
                <p14:modId xmlns:p14="http://schemas.microsoft.com/office/powerpoint/2010/main" val="2583634097"/>
              </p:ext>
            </p:extLst>
          </p:nvPr>
        </p:nvGraphicFramePr>
        <p:xfrm>
          <a:off x="914401" y="2667000"/>
          <a:ext cx="7138987" cy="2387982"/>
        </p:xfrm>
        <a:graphic>
          <a:graphicData uri="http://schemas.openxmlformats.org/drawingml/2006/table">
            <a:tbl>
              <a:tblPr firstRow="1" firstCol="1" bandRow="1"/>
              <a:tblGrid>
                <a:gridCol w="750101">
                  <a:extLst>
                    <a:ext uri="{9D8B030D-6E8A-4147-A177-3AD203B41FA5}">
                      <a16:colId xmlns:a16="http://schemas.microsoft.com/office/drawing/2014/main" val="2063318026"/>
                    </a:ext>
                  </a:extLst>
                </a:gridCol>
                <a:gridCol w="456442">
                  <a:extLst>
                    <a:ext uri="{9D8B030D-6E8A-4147-A177-3AD203B41FA5}">
                      <a16:colId xmlns:a16="http://schemas.microsoft.com/office/drawing/2014/main" val="4050142255"/>
                    </a:ext>
                  </a:extLst>
                </a:gridCol>
                <a:gridCol w="456442">
                  <a:extLst>
                    <a:ext uri="{9D8B030D-6E8A-4147-A177-3AD203B41FA5}">
                      <a16:colId xmlns:a16="http://schemas.microsoft.com/office/drawing/2014/main" val="1306836987"/>
                    </a:ext>
                  </a:extLst>
                </a:gridCol>
                <a:gridCol w="456442">
                  <a:extLst>
                    <a:ext uri="{9D8B030D-6E8A-4147-A177-3AD203B41FA5}">
                      <a16:colId xmlns:a16="http://schemas.microsoft.com/office/drawing/2014/main" val="2270264890"/>
                    </a:ext>
                  </a:extLst>
                </a:gridCol>
                <a:gridCol w="455791">
                  <a:extLst>
                    <a:ext uri="{9D8B030D-6E8A-4147-A177-3AD203B41FA5}">
                      <a16:colId xmlns:a16="http://schemas.microsoft.com/office/drawing/2014/main" val="1919889369"/>
                    </a:ext>
                  </a:extLst>
                </a:gridCol>
                <a:gridCol w="456442">
                  <a:extLst>
                    <a:ext uri="{9D8B030D-6E8A-4147-A177-3AD203B41FA5}">
                      <a16:colId xmlns:a16="http://schemas.microsoft.com/office/drawing/2014/main" val="1050115129"/>
                    </a:ext>
                  </a:extLst>
                </a:gridCol>
                <a:gridCol w="456442">
                  <a:extLst>
                    <a:ext uri="{9D8B030D-6E8A-4147-A177-3AD203B41FA5}">
                      <a16:colId xmlns:a16="http://schemas.microsoft.com/office/drawing/2014/main" val="421307600"/>
                    </a:ext>
                  </a:extLst>
                </a:gridCol>
                <a:gridCol w="455791">
                  <a:extLst>
                    <a:ext uri="{9D8B030D-6E8A-4147-A177-3AD203B41FA5}">
                      <a16:colId xmlns:a16="http://schemas.microsoft.com/office/drawing/2014/main" val="338973337"/>
                    </a:ext>
                  </a:extLst>
                </a:gridCol>
                <a:gridCol w="456442">
                  <a:extLst>
                    <a:ext uri="{9D8B030D-6E8A-4147-A177-3AD203B41FA5}">
                      <a16:colId xmlns:a16="http://schemas.microsoft.com/office/drawing/2014/main" val="2257320120"/>
                    </a:ext>
                  </a:extLst>
                </a:gridCol>
                <a:gridCol w="456442">
                  <a:extLst>
                    <a:ext uri="{9D8B030D-6E8A-4147-A177-3AD203B41FA5}">
                      <a16:colId xmlns:a16="http://schemas.microsoft.com/office/drawing/2014/main" val="3817571473"/>
                    </a:ext>
                  </a:extLst>
                </a:gridCol>
                <a:gridCol w="456442">
                  <a:extLst>
                    <a:ext uri="{9D8B030D-6E8A-4147-A177-3AD203B41FA5}">
                      <a16:colId xmlns:a16="http://schemas.microsoft.com/office/drawing/2014/main" val="3481066031"/>
                    </a:ext>
                  </a:extLst>
                </a:gridCol>
                <a:gridCol w="456442">
                  <a:extLst>
                    <a:ext uri="{9D8B030D-6E8A-4147-A177-3AD203B41FA5}">
                      <a16:colId xmlns:a16="http://schemas.microsoft.com/office/drawing/2014/main" val="1526301976"/>
                    </a:ext>
                  </a:extLst>
                </a:gridCol>
                <a:gridCol w="456442">
                  <a:extLst>
                    <a:ext uri="{9D8B030D-6E8A-4147-A177-3AD203B41FA5}">
                      <a16:colId xmlns:a16="http://schemas.microsoft.com/office/drawing/2014/main" val="1452758520"/>
                    </a:ext>
                  </a:extLst>
                </a:gridCol>
                <a:gridCol w="456442">
                  <a:extLst>
                    <a:ext uri="{9D8B030D-6E8A-4147-A177-3AD203B41FA5}">
                      <a16:colId xmlns:a16="http://schemas.microsoft.com/office/drawing/2014/main" val="1861046135"/>
                    </a:ext>
                  </a:extLst>
                </a:gridCol>
                <a:gridCol w="456442">
                  <a:extLst>
                    <a:ext uri="{9D8B030D-6E8A-4147-A177-3AD203B41FA5}">
                      <a16:colId xmlns:a16="http://schemas.microsoft.com/office/drawing/2014/main" val="1342604880"/>
                    </a:ext>
                  </a:extLst>
                </a:gridCol>
              </a:tblGrid>
              <a:tr h="308473">
                <a:tc>
                  <a:txBody>
                    <a:bodyPr/>
                    <a:lstStyle/>
                    <a:p>
                      <a:pPr>
                        <a:lnSpc>
                          <a:spcPct val="115000"/>
                        </a:lnSpc>
                      </a:pPr>
                      <a:endParaRPr lang="en-US" sz="9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2023-24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2026-27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2027-28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2028-29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2029-30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2030-31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2031-32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2032-33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2033-34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748887"/>
                  </a:ext>
                </a:extLst>
              </a:tr>
              <a:tr h="194279">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PK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2112474814"/>
                  </a:ext>
                </a:extLst>
              </a:tr>
              <a:tr h="194279">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510817418"/>
                  </a:ext>
                </a:extLst>
              </a:tr>
              <a:tr h="18708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809322255"/>
                  </a:ext>
                </a:extLst>
              </a:tr>
              <a:tr h="18708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787249673"/>
                  </a:ext>
                </a:extLst>
              </a:tr>
              <a:tr h="18708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372236356"/>
                  </a:ext>
                </a:extLst>
              </a:tr>
              <a:tr h="18708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913353632"/>
                  </a:ext>
                </a:extLst>
              </a:tr>
              <a:tr h="18708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393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857760909"/>
                  </a:ext>
                </a:extLst>
              </a:tr>
              <a:tr h="18708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413938199"/>
                  </a:ext>
                </a:extLst>
              </a:tr>
              <a:tr h="18708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393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197491080"/>
                  </a:ext>
                </a:extLst>
              </a:tr>
              <a:tr h="194279">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210866926"/>
                  </a:ext>
                </a:extLst>
              </a:tr>
              <a:tr h="187084">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6.44%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729922204"/>
                  </a:ext>
                </a:extLst>
              </a:tr>
            </a:tbl>
          </a:graphicData>
        </a:graphic>
      </p:graphicFrame>
    </p:spTree>
    <p:extLst>
      <p:ext uri="{BB962C8B-B14F-4D97-AF65-F5344CB8AC3E}">
        <p14:creationId xmlns:p14="http://schemas.microsoft.com/office/powerpoint/2010/main" val="368483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457200" y="152400"/>
            <a:ext cx="7772400" cy="461665"/>
          </a:xfrm>
          <a:prstGeom prst="rect">
            <a:avLst/>
          </a:prstGeom>
          <a:noFill/>
        </p:spPr>
        <p:txBody>
          <a:bodyPr wrap="square" rtlCol="0">
            <a:spAutoFit/>
          </a:bodyPr>
          <a:lstStyle/>
          <a:p>
            <a:pPr marL="0" marR="0">
              <a:spcBef>
                <a:spcPts val="0"/>
              </a:spcBef>
              <a:spcAft>
                <a:spcPts val="0"/>
              </a:spcAft>
            </a:pPr>
            <a:r>
              <a:rPr lang="en-US" b="1" cap="small" dirty="0">
                <a:solidFill>
                  <a:srgbClr val="000000"/>
                </a:solidFill>
                <a:latin typeface="Calibri" panose="020F0502020204030204" pitchFamily="34" charset="0"/>
                <a:cs typeface="Calibri" panose="020F0502020204030204" pitchFamily="34" charset="0"/>
              </a:rPr>
              <a:t>South Elementary </a:t>
            </a: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Enrollment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BEF5C59-EAD2-CE99-4560-2523D3E96D42}"/>
              </a:ext>
            </a:extLst>
          </p:cNvPr>
          <p:cNvGraphicFramePr>
            <a:graphicFrameLocks noGrp="1"/>
          </p:cNvGraphicFramePr>
          <p:nvPr>
            <p:extLst>
              <p:ext uri="{D42A27DB-BD31-4B8C-83A1-F6EECF244321}">
                <p14:modId xmlns:p14="http://schemas.microsoft.com/office/powerpoint/2010/main" val="855675003"/>
              </p:ext>
            </p:extLst>
          </p:nvPr>
        </p:nvGraphicFramePr>
        <p:xfrm>
          <a:off x="914401" y="2590800"/>
          <a:ext cx="7138987" cy="2464185"/>
        </p:xfrm>
        <a:graphic>
          <a:graphicData uri="http://schemas.openxmlformats.org/drawingml/2006/table">
            <a:tbl>
              <a:tblPr firstRow="1" firstCol="1" bandRow="1"/>
              <a:tblGrid>
                <a:gridCol w="750101">
                  <a:extLst>
                    <a:ext uri="{9D8B030D-6E8A-4147-A177-3AD203B41FA5}">
                      <a16:colId xmlns:a16="http://schemas.microsoft.com/office/drawing/2014/main" val="1365757164"/>
                    </a:ext>
                  </a:extLst>
                </a:gridCol>
                <a:gridCol w="456442">
                  <a:extLst>
                    <a:ext uri="{9D8B030D-6E8A-4147-A177-3AD203B41FA5}">
                      <a16:colId xmlns:a16="http://schemas.microsoft.com/office/drawing/2014/main" val="1612031588"/>
                    </a:ext>
                  </a:extLst>
                </a:gridCol>
                <a:gridCol w="456442">
                  <a:extLst>
                    <a:ext uri="{9D8B030D-6E8A-4147-A177-3AD203B41FA5}">
                      <a16:colId xmlns:a16="http://schemas.microsoft.com/office/drawing/2014/main" val="3292737050"/>
                    </a:ext>
                  </a:extLst>
                </a:gridCol>
                <a:gridCol w="456442">
                  <a:extLst>
                    <a:ext uri="{9D8B030D-6E8A-4147-A177-3AD203B41FA5}">
                      <a16:colId xmlns:a16="http://schemas.microsoft.com/office/drawing/2014/main" val="3910313930"/>
                    </a:ext>
                  </a:extLst>
                </a:gridCol>
                <a:gridCol w="455791">
                  <a:extLst>
                    <a:ext uri="{9D8B030D-6E8A-4147-A177-3AD203B41FA5}">
                      <a16:colId xmlns:a16="http://schemas.microsoft.com/office/drawing/2014/main" val="3539030324"/>
                    </a:ext>
                  </a:extLst>
                </a:gridCol>
                <a:gridCol w="456442">
                  <a:extLst>
                    <a:ext uri="{9D8B030D-6E8A-4147-A177-3AD203B41FA5}">
                      <a16:colId xmlns:a16="http://schemas.microsoft.com/office/drawing/2014/main" val="2510724718"/>
                    </a:ext>
                  </a:extLst>
                </a:gridCol>
                <a:gridCol w="456442">
                  <a:extLst>
                    <a:ext uri="{9D8B030D-6E8A-4147-A177-3AD203B41FA5}">
                      <a16:colId xmlns:a16="http://schemas.microsoft.com/office/drawing/2014/main" val="2215913450"/>
                    </a:ext>
                  </a:extLst>
                </a:gridCol>
                <a:gridCol w="455791">
                  <a:extLst>
                    <a:ext uri="{9D8B030D-6E8A-4147-A177-3AD203B41FA5}">
                      <a16:colId xmlns:a16="http://schemas.microsoft.com/office/drawing/2014/main" val="3487537466"/>
                    </a:ext>
                  </a:extLst>
                </a:gridCol>
                <a:gridCol w="456442">
                  <a:extLst>
                    <a:ext uri="{9D8B030D-6E8A-4147-A177-3AD203B41FA5}">
                      <a16:colId xmlns:a16="http://schemas.microsoft.com/office/drawing/2014/main" val="635597669"/>
                    </a:ext>
                  </a:extLst>
                </a:gridCol>
                <a:gridCol w="456442">
                  <a:extLst>
                    <a:ext uri="{9D8B030D-6E8A-4147-A177-3AD203B41FA5}">
                      <a16:colId xmlns:a16="http://schemas.microsoft.com/office/drawing/2014/main" val="1799255318"/>
                    </a:ext>
                  </a:extLst>
                </a:gridCol>
                <a:gridCol w="456442">
                  <a:extLst>
                    <a:ext uri="{9D8B030D-6E8A-4147-A177-3AD203B41FA5}">
                      <a16:colId xmlns:a16="http://schemas.microsoft.com/office/drawing/2014/main" val="2816634000"/>
                    </a:ext>
                  </a:extLst>
                </a:gridCol>
                <a:gridCol w="456442">
                  <a:extLst>
                    <a:ext uri="{9D8B030D-6E8A-4147-A177-3AD203B41FA5}">
                      <a16:colId xmlns:a16="http://schemas.microsoft.com/office/drawing/2014/main" val="3684821311"/>
                    </a:ext>
                  </a:extLst>
                </a:gridCol>
                <a:gridCol w="456442">
                  <a:extLst>
                    <a:ext uri="{9D8B030D-6E8A-4147-A177-3AD203B41FA5}">
                      <a16:colId xmlns:a16="http://schemas.microsoft.com/office/drawing/2014/main" val="288990740"/>
                    </a:ext>
                  </a:extLst>
                </a:gridCol>
                <a:gridCol w="456442">
                  <a:extLst>
                    <a:ext uri="{9D8B030D-6E8A-4147-A177-3AD203B41FA5}">
                      <a16:colId xmlns:a16="http://schemas.microsoft.com/office/drawing/2014/main" val="248945055"/>
                    </a:ext>
                  </a:extLst>
                </a:gridCol>
                <a:gridCol w="456442">
                  <a:extLst>
                    <a:ext uri="{9D8B030D-6E8A-4147-A177-3AD203B41FA5}">
                      <a16:colId xmlns:a16="http://schemas.microsoft.com/office/drawing/2014/main" val="2310954644"/>
                    </a:ext>
                  </a:extLst>
                </a:gridCol>
              </a:tblGrid>
              <a:tr h="318316">
                <a:tc>
                  <a:txBody>
                    <a:bodyPr/>
                    <a:lstStyle/>
                    <a:p>
                      <a:pPr>
                        <a:lnSpc>
                          <a:spcPct val="115000"/>
                        </a:lnSpc>
                      </a:pPr>
                      <a:endParaRPr lang="en-US" sz="9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2023-24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2026-27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2027-28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2028-29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2029-30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2030-31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2031-32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2032-33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2033-34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791499892"/>
                  </a:ext>
                </a:extLst>
              </a:tr>
              <a:tr h="200479">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PK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2939586341"/>
                  </a:ext>
                </a:extLst>
              </a:tr>
              <a:tr h="200479">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815247483"/>
                  </a:ext>
                </a:extLst>
              </a:tr>
              <a:tr h="19305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79699053"/>
                  </a:ext>
                </a:extLst>
              </a:tr>
              <a:tr h="19305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657023404"/>
                  </a:ext>
                </a:extLst>
              </a:tr>
              <a:tr h="19305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718221383"/>
                  </a:ext>
                </a:extLst>
              </a:tr>
              <a:tr h="19305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4027645625"/>
                  </a:ext>
                </a:extLst>
              </a:tr>
              <a:tr h="19305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354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349091482"/>
                  </a:ext>
                </a:extLst>
              </a:tr>
              <a:tr h="19305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38887523"/>
                  </a:ext>
                </a:extLst>
              </a:tr>
              <a:tr h="193054">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PK-4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354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450973279"/>
                  </a:ext>
                </a:extLst>
              </a:tr>
              <a:tr h="200479">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261181777"/>
                  </a:ext>
                </a:extLst>
              </a:tr>
              <a:tr h="193054">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7.72%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1.43%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6713658"/>
                  </a:ext>
                </a:extLst>
              </a:tr>
            </a:tbl>
          </a:graphicData>
        </a:graphic>
      </p:graphicFrame>
    </p:spTree>
    <p:extLst>
      <p:ext uri="{BB962C8B-B14F-4D97-AF65-F5344CB8AC3E}">
        <p14:creationId xmlns:p14="http://schemas.microsoft.com/office/powerpoint/2010/main" val="264663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457200" y="152400"/>
            <a:ext cx="7772400" cy="461665"/>
          </a:xfrm>
          <a:prstGeom prst="rect">
            <a:avLst/>
          </a:prstGeom>
          <a:noFill/>
        </p:spPr>
        <p:txBody>
          <a:bodyPr wrap="square" rtlCol="0">
            <a:spAutoFit/>
          </a:bodyPr>
          <a:lstStyle/>
          <a:p>
            <a:pPr marL="0" marR="0">
              <a:spcBef>
                <a:spcPts val="0"/>
              </a:spcBef>
              <a:spcAft>
                <a:spcPts val="0"/>
              </a:spcAft>
            </a:pP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Stoneham Central </a:t>
            </a:r>
            <a:r>
              <a:rPr lang="en-US" b="1" cap="small" dirty="0">
                <a:solidFill>
                  <a:srgbClr val="000000"/>
                </a:solidFill>
                <a:latin typeface="Calibri" panose="020F0502020204030204" pitchFamily="34" charset="0"/>
                <a:cs typeface="Calibri" panose="020F0502020204030204" pitchFamily="34" charset="0"/>
              </a:rPr>
              <a:t>Middle School </a:t>
            </a: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Enrollment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27857AE-486E-B66D-0CD1-672B7B10D0B1}"/>
              </a:ext>
            </a:extLst>
          </p:cNvPr>
          <p:cNvGraphicFramePr>
            <a:graphicFrameLocks noGrp="1"/>
          </p:cNvGraphicFramePr>
          <p:nvPr>
            <p:extLst>
              <p:ext uri="{D42A27DB-BD31-4B8C-83A1-F6EECF244321}">
                <p14:modId xmlns:p14="http://schemas.microsoft.com/office/powerpoint/2010/main" val="4212545953"/>
              </p:ext>
            </p:extLst>
          </p:nvPr>
        </p:nvGraphicFramePr>
        <p:xfrm>
          <a:off x="914401" y="2743200"/>
          <a:ext cx="7138987" cy="2128836"/>
        </p:xfrm>
        <a:graphic>
          <a:graphicData uri="http://schemas.openxmlformats.org/drawingml/2006/table">
            <a:tbl>
              <a:tblPr firstRow="1" firstCol="1" bandRow="1"/>
              <a:tblGrid>
                <a:gridCol w="750101">
                  <a:extLst>
                    <a:ext uri="{9D8B030D-6E8A-4147-A177-3AD203B41FA5}">
                      <a16:colId xmlns:a16="http://schemas.microsoft.com/office/drawing/2014/main" val="3330873024"/>
                    </a:ext>
                  </a:extLst>
                </a:gridCol>
                <a:gridCol w="456442">
                  <a:extLst>
                    <a:ext uri="{9D8B030D-6E8A-4147-A177-3AD203B41FA5}">
                      <a16:colId xmlns:a16="http://schemas.microsoft.com/office/drawing/2014/main" val="1296120223"/>
                    </a:ext>
                  </a:extLst>
                </a:gridCol>
                <a:gridCol w="456442">
                  <a:extLst>
                    <a:ext uri="{9D8B030D-6E8A-4147-A177-3AD203B41FA5}">
                      <a16:colId xmlns:a16="http://schemas.microsoft.com/office/drawing/2014/main" val="3295560101"/>
                    </a:ext>
                  </a:extLst>
                </a:gridCol>
                <a:gridCol w="456442">
                  <a:extLst>
                    <a:ext uri="{9D8B030D-6E8A-4147-A177-3AD203B41FA5}">
                      <a16:colId xmlns:a16="http://schemas.microsoft.com/office/drawing/2014/main" val="3811378674"/>
                    </a:ext>
                  </a:extLst>
                </a:gridCol>
                <a:gridCol w="455791">
                  <a:extLst>
                    <a:ext uri="{9D8B030D-6E8A-4147-A177-3AD203B41FA5}">
                      <a16:colId xmlns:a16="http://schemas.microsoft.com/office/drawing/2014/main" val="1472933179"/>
                    </a:ext>
                  </a:extLst>
                </a:gridCol>
                <a:gridCol w="456442">
                  <a:extLst>
                    <a:ext uri="{9D8B030D-6E8A-4147-A177-3AD203B41FA5}">
                      <a16:colId xmlns:a16="http://schemas.microsoft.com/office/drawing/2014/main" val="2254159074"/>
                    </a:ext>
                  </a:extLst>
                </a:gridCol>
                <a:gridCol w="456442">
                  <a:extLst>
                    <a:ext uri="{9D8B030D-6E8A-4147-A177-3AD203B41FA5}">
                      <a16:colId xmlns:a16="http://schemas.microsoft.com/office/drawing/2014/main" val="3387937829"/>
                    </a:ext>
                  </a:extLst>
                </a:gridCol>
                <a:gridCol w="455791">
                  <a:extLst>
                    <a:ext uri="{9D8B030D-6E8A-4147-A177-3AD203B41FA5}">
                      <a16:colId xmlns:a16="http://schemas.microsoft.com/office/drawing/2014/main" val="3724132212"/>
                    </a:ext>
                  </a:extLst>
                </a:gridCol>
                <a:gridCol w="456442">
                  <a:extLst>
                    <a:ext uri="{9D8B030D-6E8A-4147-A177-3AD203B41FA5}">
                      <a16:colId xmlns:a16="http://schemas.microsoft.com/office/drawing/2014/main" val="1944643425"/>
                    </a:ext>
                  </a:extLst>
                </a:gridCol>
                <a:gridCol w="456442">
                  <a:extLst>
                    <a:ext uri="{9D8B030D-6E8A-4147-A177-3AD203B41FA5}">
                      <a16:colId xmlns:a16="http://schemas.microsoft.com/office/drawing/2014/main" val="1969040596"/>
                    </a:ext>
                  </a:extLst>
                </a:gridCol>
                <a:gridCol w="456442">
                  <a:extLst>
                    <a:ext uri="{9D8B030D-6E8A-4147-A177-3AD203B41FA5}">
                      <a16:colId xmlns:a16="http://schemas.microsoft.com/office/drawing/2014/main" val="1179293000"/>
                    </a:ext>
                  </a:extLst>
                </a:gridCol>
                <a:gridCol w="456442">
                  <a:extLst>
                    <a:ext uri="{9D8B030D-6E8A-4147-A177-3AD203B41FA5}">
                      <a16:colId xmlns:a16="http://schemas.microsoft.com/office/drawing/2014/main" val="1806895205"/>
                    </a:ext>
                  </a:extLst>
                </a:gridCol>
                <a:gridCol w="456442">
                  <a:extLst>
                    <a:ext uri="{9D8B030D-6E8A-4147-A177-3AD203B41FA5}">
                      <a16:colId xmlns:a16="http://schemas.microsoft.com/office/drawing/2014/main" val="424239538"/>
                    </a:ext>
                  </a:extLst>
                </a:gridCol>
                <a:gridCol w="456442">
                  <a:extLst>
                    <a:ext uri="{9D8B030D-6E8A-4147-A177-3AD203B41FA5}">
                      <a16:colId xmlns:a16="http://schemas.microsoft.com/office/drawing/2014/main" val="2717866894"/>
                    </a:ext>
                  </a:extLst>
                </a:gridCol>
                <a:gridCol w="456442">
                  <a:extLst>
                    <a:ext uri="{9D8B030D-6E8A-4147-A177-3AD203B41FA5}">
                      <a16:colId xmlns:a16="http://schemas.microsoft.com/office/drawing/2014/main" val="1737536030"/>
                    </a:ext>
                  </a:extLst>
                </a:gridCol>
              </a:tblGrid>
              <a:tr h="332775">
                <a:tc>
                  <a:txBody>
                    <a:bodyPr/>
                    <a:lstStyle/>
                    <a:p>
                      <a:pPr>
                        <a:lnSpc>
                          <a:spcPct val="115000"/>
                        </a:lnSpc>
                      </a:pPr>
                      <a:endParaRPr lang="en-US" sz="9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2023-24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2026-27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2027-28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2028-29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2029-30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2030-31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2031-32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2032-33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2033-34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201806296"/>
                  </a:ext>
                </a:extLst>
              </a:tr>
              <a:tr h="201822">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2509450810"/>
                  </a:ext>
                </a:extLst>
              </a:tr>
              <a:tr h="201822">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852091322"/>
                  </a:ext>
                </a:extLst>
              </a:tr>
              <a:tr h="201822">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077807209"/>
                  </a:ext>
                </a:extLst>
              </a:tr>
              <a:tr h="201822">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499155991"/>
                  </a:ext>
                </a:extLst>
              </a:tr>
              <a:tr h="181485">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731061322"/>
                  </a:ext>
                </a:extLst>
              </a:tr>
              <a:tr h="201822">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018571744"/>
                  </a:ext>
                </a:extLst>
              </a:tr>
              <a:tr h="201822">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377216355"/>
                  </a:ext>
                </a:extLst>
              </a:tr>
              <a:tr h="201822">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818255954"/>
                  </a:ext>
                </a:extLst>
              </a:tr>
              <a:tr h="201822">
                <a:tc>
                  <a:txBody>
                    <a:bodyPr/>
                    <a:lstStyle/>
                    <a:p>
                      <a:pPr marL="0" marR="0" algn="ctr">
                        <a:lnSpc>
                          <a:spcPct val="115000"/>
                        </a:lnSpc>
                        <a:spcBef>
                          <a:spcPts val="0"/>
                        </a:spcBef>
                        <a:spcAft>
                          <a:spcPts val="0"/>
                        </a:spcAft>
                      </a:pPr>
                      <a:r>
                        <a:rPr lang="en-US" sz="9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3.24%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650100262"/>
                  </a:ext>
                </a:extLst>
              </a:tr>
            </a:tbl>
          </a:graphicData>
        </a:graphic>
      </p:graphicFrame>
    </p:spTree>
    <p:extLst>
      <p:ext uri="{BB962C8B-B14F-4D97-AF65-F5344CB8AC3E}">
        <p14:creationId xmlns:p14="http://schemas.microsoft.com/office/powerpoint/2010/main" val="512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457200" y="152400"/>
            <a:ext cx="7772400" cy="461665"/>
          </a:xfrm>
          <a:prstGeom prst="rect">
            <a:avLst/>
          </a:prstGeom>
          <a:noFill/>
        </p:spPr>
        <p:txBody>
          <a:bodyPr wrap="square" rtlCol="0">
            <a:spAutoFit/>
          </a:bodyPr>
          <a:lstStyle/>
          <a:p>
            <a:pPr marL="0" marR="0">
              <a:spcBef>
                <a:spcPts val="0"/>
              </a:spcBef>
              <a:spcAft>
                <a:spcPts val="0"/>
              </a:spcAft>
            </a:pP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Stoneham High </a:t>
            </a:r>
            <a:r>
              <a:rPr lang="en-US" b="1" cap="small" dirty="0">
                <a:solidFill>
                  <a:srgbClr val="000000"/>
                </a:solidFill>
                <a:latin typeface="Calibri" panose="020F0502020204030204" pitchFamily="34" charset="0"/>
                <a:cs typeface="Calibri" panose="020F0502020204030204" pitchFamily="34" charset="0"/>
              </a:rPr>
              <a:t>School </a:t>
            </a:r>
            <a:r>
              <a:rPr kumimoji="0" lang="en-US" sz="2400" b="1" i="0" u="none" strike="noStrike" kern="1200" cap="sm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Enrollment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D981D2C-6EA9-E1AF-2047-44582B7A2DD4}"/>
              </a:ext>
            </a:extLst>
          </p:cNvPr>
          <p:cNvGraphicFramePr>
            <a:graphicFrameLocks noGrp="1"/>
          </p:cNvGraphicFramePr>
          <p:nvPr>
            <p:extLst>
              <p:ext uri="{D42A27DB-BD31-4B8C-83A1-F6EECF244321}">
                <p14:modId xmlns:p14="http://schemas.microsoft.com/office/powerpoint/2010/main" val="3941046862"/>
              </p:ext>
            </p:extLst>
          </p:nvPr>
        </p:nvGraphicFramePr>
        <p:xfrm>
          <a:off x="762001" y="2667001"/>
          <a:ext cx="7291388" cy="2295907"/>
        </p:xfrm>
        <a:graphic>
          <a:graphicData uri="http://schemas.openxmlformats.org/drawingml/2006/table">
            <a:tbl>
              <a:tblPr firstRow="1" firstCol="1" bandRow="1"/>
              <a:tblGrid>
                <a:gridCol w="766114">
                  <a:extLst>
                    <a:ext uri="{9D8B030D-6E8A-4147-A177-3AD203B41FA5}">
                      <a16:colId xmlns:a16="http://schemas.microsoft.com/office/drawing/2014/main" val="1534047530"/>
                    </a:ext>
                  </a:extLst>
                </a:gridCol>
                <a:gridCol w="466186">
                  <a:extLst>
                    <a:ext uri="{9D8B030D-6E8A-4147-A177-3AD203B41FA5}">
                      <a16:colId xmlns:a16="http://schemas.microsoft.com/office/drawing/2014/main" val="1475057371"/>
                    </a:ext>
                  </a:extLst>
                </a:gridCol>
                <a:gridCol w="466186">
                  <a:extLst>
                    <a:ext uri="{9D8B030D-6E8A-4147-A177-3AD203B41FA5}">
                      <a16:colId xmlns:a16="http://schemas.microsoft.com/office/drawing/2014/main" val="2024152643"/>
                    </a:ext>
                  </a:extLst>
                </a:gridCol>
                <a:gridCol w="466186">
                  <a:extLst>
                    <a:ext uri="{9D8B030D-6E8A-4147-A177-3AD203B41FA5}">
                      <a16:colId xmlns:a16="http://schemas.microsoft.com/office/drawing/2014/main" val="974394383"/>
                    </a:ext>
                  </a:extLst>
                </a:gridCol>
                <a:gridCol w="465521">
                  <a:extLst>
                    <a:ext uri="{9D8B030D-6E8A-4147-A177-3AD203B41FA5}">
                      <a16:colId xmlns:a16="http://schemas.microsoft.com/office/drawing/2014/main" val="1269106362"/>
                    </a:ext>
                  </a:extLst>
                </a:gridCol>
                <a:gridCol w="466186">
                  <a:extLst>
                    <a:ext uri="{9D8B030D-6E8A-4147-A177-3AD203B41FA5}">
                      <a16:colId xmlns:a16="http://schemas.microsoft.com/office/drawing/2014/main" val="925886580"/>
                    </a:ext>
                  </a:extLst>
                </a:gridCol>
                <a:gridCol w="466186">
                  <a:extLst>
                    <a:ext uri="{9D8B030D-6E8A-4147-A177-3AD203B41FA5}">
                      <a16:colId xmlns:a16="http://schemas.microsoft.com/office/drawing/2014/main" val="176566155"/>
                    </a:ext>
                  </a:extLst>
                </a:gridCol>
                <a:gridCol w="465521">
                  <a:extLst>
                    <a:ext uri="{9D8B030D-6E8A-4147-A177-3AD203B41FA5}">
                      <a16:colId xmlns:a16="http://schemas.microsoft.com/office/drawing/2014/main" val="645914247"/>
                    </a:ext>
                  </a:extLst>
                </a:gridCol>
                <a:gridCol w="466186">
                  <a:extLst>
                    <a:ext uri="{9D8B030D-6E8A-4147-A177-3AD203B41FA5}">
                      <a16:colId xmlns:a16="http://schemas.microsoft.com/office/drawing/2014/main" val="588125383"/>
                    </a:ext>
                  </a:extLst>
                </a:gridCol>
                <a:gridCol w="466186">
                  <a:extLst>
                    <a:ext uri="{9D8B030D-6E8A-4147-A177-3AD203B41FA5}">
                      <a16:colId xmlns:a16="http://schemas.microsoft.com/office/drawing/2014/main" val="2576984441"/>
                    </a:ext>
                  </a:extLst>
                </a:gridCol>
                <a:gridCol w="466186">
                  <a:extLst>
                    <a:ext uri="{9D8B030D-6E8A-4147-A177-3AD203B41FA5}">
                      <a16:colId xmlns:a16="http://schemas.microsoft.com/office/drawing/2014/main" val="2531216840"/>
                    </a:ext>
                  </a:extLst>
                </a:gridCol>
                <a:gridCol w="466186">
                  <a:extLst>
                    <a:ext uri="{9D8B030D-6E8A-4147-A177-3AD203B41FA5}">
                      <a16:colId xmlns:a16="http://schemas.microsoft.com/office/drawing/2014/main" val="1892641448"/>
                    </a:ext>
                  </a:extLst>
                </a:gridCol>
                <a:gridCol w="466186">
                  <a:extLst>
                    <a:ext uri="{9D8B030D-6E8A-4147-A177-3AD203B41FA5}">
                      <a16:colId xmlns:a16="http://schemas.microsoft.com/office/drawing/2014/main" val="2025992745"/>
                    </a:ext>
                  </a:extLst>
                </a:gridCol>
                <a:gridCol w="466186">
                  <a:extLst>
                    <a:ext uri="{9D8B030D-6E8A-4147-A177-3AD203B41FA5}">
                      <a16:colId xmlns:a16="http://schemas.microsoft.com/office/drawing/2014/main" val="1408149336"/>
                    </a:ext>
                  </a:extLst>
                </a:gridCol>
                <a:gridCol w="466186">
                  <a:extLst>
                    <a:ext uri="{9D8B030D-6E8A-4147-A177-3AD203B41FA5}">
                      <a16:colId xmlns:a16="http://schemas.microsoft.com/office/drawing/2014/main" val="364971698"/>
                    </a:ext>
                  </a:extLst>
                </a:gridCol>
              </a:tblGrid>
              <a:tr h="324977">
                <a:tc>
                  <a:txBody>
                    <a:bodyPr/>
                    <a:lstStyle/>
                    <a:p>
                      <a:pPr>
                        <a:lnSpc>
                          <a:spcPct val="115000"/>
                        </a:lnSpc>
                      </a:pPr>
                      <a:endParaRPr lang="en-US" sz="9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2023-24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2026-27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2027-28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2028-29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2029-30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2030-31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2031-32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2032-33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2033-34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80455717"/>
                  </a:ext>
                </a:extLst>
              </a:tr>
              <a:tr h="19709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2099793331"/>
                  </a:ext>
                </a:extLst>
              </a:tr>
              <a:tr h="19709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796331943"/>
                  </a:ext>
                </a:extLst>
              </a:tr>
              <a:tr h="19709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142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165756623"/>
                  </a:ext>
                </a:extLst>
              </a:tr>
              <a:tr h="19709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150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832565603"/>
                  </a:ext>
                </a:extLst>
              </a:tr>
              <a:tr h="19709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488733316"/>
                  </a:ext>
                </a:extLst>
              </a:tr>
              <a:tr h="19709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9-13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b="1">
                          <a:solidFill>
                            <a:srgbClr val="C00000"/>
                          </a:solidFill>
                          <a:effectLst/>
                          <a:latin typeface="Calibri" panose="020F0502020204030204" pitchFamily="34" charset="0"/>
                          <a:ea typeface="Calibri" panose="020F0502020204030204" pitchFamily="34" charset="0"/>
                          <a:cs typeface="Calibri" panose="020F0502020204030204" pitchFamily="34" charset="0"/>
                        </a:rPr>
                        <a:t>585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237802343"/>
                  </a:ext>
                </a:extLst>
              </a:tr>
              <a:tr h="197093">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3545999768"/>
                  </a:ext>
                </a:extLst>
              </a:tr>
              <a:tr h="197093">
                <a:tc>
                  <a:txBody>
                    <a:bodyPr/>
                    <a:lstStyle/>
                    <a:p>
                      <a:pPr marL="0" marR="0" algn="ctr">
                        <a:lnSpc>
                          <a:spcPct val="115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Total: 9-13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a:solidFill>
                            <a:srgbClr val="C00000"/>
                          </a:solidFill>
                          <a:effectLst/>
                          <a:latin typeface="Calibri" panose="020F0502020204030204" pitchFamily="34" charset="0"/>
                          <a:ea typeface="Calibri" panose="020F0502020204030204" pitchFamily="34" charset="0"/>
                          <a:cs typeface="Calibri" panose="020F0502020204030204" pitchFamily="34" charset="0"/>
                        </a:rPr>
                        <a:t>585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260562272"/>
                  </a:ext>
                </a:extLst>
              </a:tr>
              <a:tr h="197093">
                <a:tc>
                  <a:txBody>
                    <a:bodyPr/>
                    <a:lstStyle/>
                    <a:p>
                      <a:pPr marL="0" marR="0" algn="ctr">
                        <a:lnSpc>
                          <a:spcPct val="115000"/>
                        </a:lnSpc>
                        <a:spcBef>
                          <a:spcPts val="0"/>
                        </a:spcBef>
                        <a:spcAft>
                          <a:spcPts val="0"/>
                        </a:spcAft>
                      </a:pPr>
                      <a:r>
                        <a:rPr lang="en-US" sz="900" b="1" i="1">
                          <a:effectLst/>
                          <a:latin typeface="Calibri" panose="020F0502020204030204" pitchFamily="34" charset="0"/>
                          <a:ea typeface="Calibri" panose="020F0502020204030204" pitchFamily="34" charset="0"/>
                          <a:cs typeface="Times New Roman" panose="02020603050405020304" pitchFamily="18"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403531460"/>
                  </a:ext>
                </a:extLst>
              </a:tr>
              <a:tr h="197093">
                <a:tc>
                  <a:txBody>
                    <a:bodyPr/>
                    <a:lstStyle/>
                    <a:p>
                      <a:pPr marL="0" marR="0" algn="ctr">
                        <a:lnSpc>
                          <a:spcPct val="115000"/>
                        </a:lnSpc>
                        <a:spcBef>
                          <a:spcPts val="0"/>
                        </a:spcBef>
                        <a:spcAft>
                          <a:spcPts val="0"/>
                        </a:spcAft>
                      </a:pPr>
                      <a:r>
                        <a:rPr lang="en-US" sz="900" b="1" i="1">
                          <a:effectLst/>
                          <a:latin typeface="Calibri" panose="020F0502020204030204" pitchFamily="34" charset="0"/>
                          <a:ea typeface="Calibri" panose="020F0502020204030204" pitchFamily="34" charset="0"/>
                          <a:cs typeface="Times New Roman" panose="02020603050405020304" pitchFamily="18" charset="0"/>
                        </a:rPr>
                        <a:t>%-Change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6.91%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900" i="1">
                          <a:solidFill>
                            <a:srgbClr val="C00000"/>
                          </a:solidFill>
                          <a:effectLst/>
                          <a:latin typeface="Calibri" panose="020F0502020204030204" pitchFamily="34" charset="0"/>
                          <a:ea typeface="Calibri" panose="020F0502020204030204" pitchFamily="34" charset="0"/>
                          <a:cs typeface="Calibri" panose="020F0502020204030204" pitchFamily="34" charset="0"/>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1.37%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4.88%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a:solidFill>
                            <a:srgbClr val="000000"/>
                          </a:solidFill>
                          <a:effectLst/>
                          <a:latin typeface="Calibri" panose="020F0502020204030204" pitchFamily="34" charset="0"/>
                          <a:ea typeface="Calibri" panose="020F0502020204030204" pitchFamily="34" charset="0"/>
                          <a:cs typeface="Calibri" panose="020F0502020204030204" pitchFamily="34" charset="0"/>
                        </a:rPr>
                        <a:t>2.31%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tc>
                  <a:txBody>
                    <a:bodyPr/>
                    <a:lstStyle/>
                    <a:p>
                      <a:pPr marL="0" marR="0" algn="ctr">
                        <a:lnSpc>
                          <a:spcPct val="115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DE9D9"/>
                    </a:solidFill>
                  </a:tcPr>
                </a:tc>
                <a:extLst>
                  <a:ext uri="{0D108BD9-81ED-4DB2-BD59-A6C34878D82A}">
                    <a16:rowId xmlns:a16="http://schemas.microsoft.com/office/drawing/2014/main" val="1366515316"/>
                  </a:ext>
                </a:extLst>
              </a:tr>
            </a:tbl>
          </a:graphicData>
        </a:graphic>
      </p:graphicFrame>
    </p:spTree>
    <p:extLst>
      <p:ext uri="{BB962C8B-B14F-4D97-AF65-F5344CB8AC3E}">
        <p14:creationId xmlns:p14="http://schemas.microsoft.com/office/powerpoint/2010/main" val="409032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78623" y="6398864"/>
            <a:ext cx="2229295" cy="276999"/>
          </a:xfrm>
          <a:prstGeom prst="rect">
            <a:avLst/>
          </a:prstGeom>
          <a:noFill/>
          <a:ln w="9525">
            <a:noFill/>
            <a:miter lim="800000"/>
            <a:headEnd/>
            <a:tailEnd/>
          </a:ln>
        </p:spPr>
        <p:txBody>
          <a:bodyPr wrap="square">
            <a:spAutoFit/>
          </a:bodyPr>
          <a:lstStyle/>
          <a:p>
            <a:pPr>
              <a:spcBef>
                <a:spcPct val="50000"/>
              </a:spcBef>
            </a:pPr>
            <a:endParaRPr lang="en-US" altLang="en-US" sz="1200"/>
          </a:p>
        </p:txBody>
      </p:sp>
      <p:sp>
        <p:nvSpPr>
          <p:cNvPr id="5125" name="Rectangle 4"/>
          <p:cNvSpPr>
            <a:spLocks noChangeArrowheads="1"/>
          </p:cNvSpPr>
          <p:nvPr/>
        </p:nvSpPr>
        <p:spPr bwMode="auto">
          <a:xfrm>
            <a:off x="4479641" y="-230827"/>
            <a:ext cx="184731" cy="461665"/>
          </a:xfrm>
          <a:prstGeom prst="rect">
            <a:avLst/>
          </a:prstGeom>
          <a:noFill/>
          <a:ln w="9525">
            <a:noFill/>
            <a:miter lim="800000"/>
            <a:headEnd/>
            <a:tailEnd/>
          </a:ln>
        </p:spPr>
        <p:txBody>
          <a:bodyPr wrap="none" anchor="ctr">
            <a:spAutoFit/>
          </a:bodyPr>
          <a:lstStyle/>
          <a:p>
            <a:endParaRPr lang="en-US" altLang="en-US"/>
          </a:p>
        </p:txBody>
      </p:sp>
      <p:sp>
        <p:nvSpPr>
          <p:cNvPr id="4" name="Slide Number Placeholder 3"/>
          <p:cNvSpPr>
            <a:spLocks noGrp="1"/>
          </p:cNvSpPr>
          <p:nvPr>
            <p:ph type="sldNum" sz="quarter" idx="10"/>
          </p:nvPr>
        </p:nvSpPr>
        <p:spPr>
          <a:xfrm>
            <a:off x="347455" y="6235877"/>
            <a:ext cx="652885" cy="45809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kern="1200">
                <a:solidFill>
                  <a:schemeClr val="tx1"/>
                </a:solidFill>
                <a:latin typeface="Book Antiqua" panose="02040602050305030304" pitchFamily="18" charset="0"/>
                <a:ea typeface="+mn-ea"/>
                <a:cs typeface="+mn-cs"/>
              </a:defRPr>
            </a:lvl1pPr>
            <a:lvl2pPr marL="457200" algn="ctr" rtl="0" eaLnBrk="0" fontAlgn="base" hangingPunct="0">
              <a:spcBef>
                <a:spcPct val="0"/>
              </a:spcBef>
              <a:spcAft>
                <a:spcPct val="0"/>
              </a:spcAft>
              <a:defRPr sz="2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2"/>
                </a:solidFill>
                <a:latin typeface="Times New Roman" pitchFamily="18" charset="0"/>
                <a:ea typeface="+mn-ea"/>
                <a:cs typeface="+mn-cs"/>
              </a:defRPr>
            </a:lvl5pPr>
            <a:lvl6pPr marL="2286000" algn="l" defTabSz="914400" rtl="0" eaLnBrk="1" latinLnBrk="0" hangingPunct="1">
              <a:defRPr sz="2400" kern="1200">
                <a:solidFill>
                  <a:schemeClr val="tx2"/>
                </a:solidFill>
                <a:latin typeface="Times New Roman" pitchFamily="18" charset="0"/>
                <a:ea typeface="+mn-ea"/>
                <a:cs typeface="+mn-cs"/>
              </a:defRPr>
            </a:lvl6pPr>
            <a:lvl7pPr marL="2743200" algn="l" defTabSz="914400" rtl="0" eaLnBrk="1" latinLnBrk="0" hangingPunct="1">
              <a:defRPr sz="2400" kern="1200">
                <a:solidFill>
                  <a:schemeClr val="tx2"/>
                </a:solidFill>
                <a:latin typeface="Times New Roman" pitchFamily="18" charset="0"/>
                <a:ea typeface="+mn-ea"/>
                <a:cs typeface="+mn-cs"/>
              </a:defRPr>
            </a:lvl7pPr>
            <a:lvl8pPr marL="3200400" algn="l" defTabSz="914400" rtl="0" eaLnBrk="1" latinLnBrk="0" hangingPunct="1">
              <a:defRPr sz="2400" kern="1200">
                <a:solidFill>
                  <a:schemeClr val="tx2"/>
                </a:solidFill>
                <a:latin typeface="Times New Roman" pitchFamily="18" charset="0"/>
                <a:ea typeface="+mn-ea"/>
                <a:cs typeface="+mn-cs"/>
              </a:defRPr>
            </a:lvl8pPr>
            <a:lvl9pPr marL="3657600" algn="l" defTabSz="914400" rtl="0" eaLnBrk="1" latinLnBrk="0" hangingPunct="1">
              <a:defRPr sz="2400" kern="1200">
                <a:solidFill>
                  <a:schemeClr val="tx2"/>
                </a:solidFill>
                <a:latin typeface="Times New Roman" pitchFamily="18" charset="0"/>
                <a:ea typeface="+mn-ea"/>
                <a:cs typeface="+mn-cs"/>
              </a:defRPr>
            </a:lvl9pPr>
          </a:lstStyle>
          <a:p>
            <a:pPr algn="l"/>
            <a:fld id="{F5B55A8F-B0B4-4067-98DD-DC7ADC61B57E}" type="slidenum">
              <a:rPr lang="en-US" smtClean="0">
                <a:solidFill>
                  <a:srgbClr val="000000"/>
                </a:solidFill>
              </a:rPr>
              <a:pPr algn="l"/>
              <a:t>26</a:t>
            </a:fld>
            <a:endParaRPr lang="en-US" dirty="0"/>
          </a:p>
        </p:txBody>
      </p:sp>
      <p:pic>
        <p:nvPicPr>
          <p:cNvPr id="3" name="Picture 2" descr="A map of a large area&#10;&#10;Description automatically generated">
            <a:extLst>
              <a:ext uri="{FF2B5EF4-FFF2-40B4-BE49-F238E27FC236}">
                <a16:creationId xmlns:a16="http://schemas.microsoft.com/office/drawing/2014/main" id="{E7360246-F823-2094-ED00-BCF960BFF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00" y="0"/>
            <a:ext cx="5708751" cy="6858000"/>
          </a:xfrm>
          <a:prstGeom prst="rect">
            <a:avLst/>
          </a:prstGeom>
        </p:spPr>
      </p:pic>
    </p:spTree>
    <p:extLst>
      <p:ext uri="{BB962C8B-B14F-4D97-AF65-F5344CB8AC3E}">
        <p14:creationId xmlns:p14="http://schemas.microsoft.com/office/powerpoint/2010/main" val="410834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24384" y="113868"/>
            <a:ext cx="8610600" cy="461665"/>
          </a:xfrm>
          <a:prstGeom prst="rect">
            <a:avLst/>
          </a:prstGeom>
          <a:noFill/>
        </p:spPr>
        <p:txBody>
          <a:bodyPr wrap="square" rtlCol="0">
            <a:spAutoFit/>
          </a:bodyPr>
          <a:lstStyle/>
          <a:p>
            <a:r>
              <a:rPr lang="en-US" sz="2400" b="1" cap="small" dirty="0">
                <a:effectLst/>
                <a:latin typeface="Calibri" panose="020F0502020204030204" pitchFamily="34" charset="0"/>
                <a:ea typeface="Calibri" panose="020F0502020204030204" pitchFamily="34" charset="0"/>
                <a:cs typeface="Calibri" panose="020F0502020204030204" pitchFamily="34" charset="0"/>
              </a:rPr>
              <a:t>Stoneham Public Schools </a:t>
            </a:r>
            <a:r>
              <a:rPr lang="en-US" sz="2400" b="1" cap="small" dirty="0">
                <a:latin typeface="Calibri" panose="020F0502020204030204" pitchFamily="34" charset="0"/>
                <a:ea typeface="Calibri" panose="020F0502020204030204" pitchFamily="34" charset="0"/>
                <a:cs typeface="Calibri" panose="020F0502020204030204" pitchFamily="34" charset="0"/>
              </a:rPr>
              <a:t>Supplemental Tables</a:t>
            </a:r>
            <a:endParaRPr lang="en-US" b="1" cap="small"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FC51710-6059-4AF5-9205-E35690C38E90}"/>
              </a:ext>
            </a:extLst>
          </p:cNvPr>
          <p:cNvSpPr txBox="1"/>
          <p:nvPr/>
        </p:nvSpPr>
        <p:spPr>
          <a:xfrm>
            <a:off x="922638" y="1227266"/>
            <a:ext cx="6903720"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Table 1: Forecasted Elementary Area Population Change, 2020 to 2030</a:t>
            </a:r>
            <a:endParaRPr lang="en-US" sz="1800" dirty="0"/>
          </a:p>
        </p:txBody>
      </p:sp>
      <p:graphicFrame>
        <p:nvGraphicFramePr>
          <p:cNvPr id="4" name="Table 3">
            <a:extLst>
              <a:ext uri="{FF2B5EF4-FFF2-40B4-BE49-F238E27FC236}">
                <a16:creationId xmlns:a16="http://schemas.microsoft.com/office/drawing/2014/main" id="{E9D5A713-A00C-1876-F906-0162BBE6AF87}"/>
              </a:ext>
            </a:extLst>
          </p:cNvPr>
          <p:cNvGraphicFramePr>
            <a:graphicFrameLocks noGrp="1"/>
          </p:cNvGraphicFramePr>
          <p:nvPr>
            <p:extLst>
              <p:ext uri="{D42A27DB-BD31-4B8C-83A1-F6EECF244321}">
                <p14:modId xmlns:p14="http://schemas.microsoft.com/office/powerpoint/2010/main" val="3663237320"/>
              </p:ext>
            </p:extLst>
          </p:nvPr>
        </p:nvGraphicFramePr>
        <p:xfrm>
          <a:off x="1066801" y="3124200"/>
          <a:ext cx="6789101" cy="1537619"/>
        </p:xfrm>
        <a:graphic>
          <a:graphicData uri="http://schemas.openxmlformats.org/drawingml/2006/table">
            <a:tbl>
              <a:tblPr firstRow="1" firstCol="1" bandRow="1"/>
              <a:tblGrid>
                <a:gridCol w="1324607">
                  <a:extLst>
                    <a:ext uri="{9D8B030D-6E8A-4147-A177-3AD203B41FA5}">
                      <a16:colId xmlns:a16="http://schemas.microsoft.com/office/drawing/2014/main" val="1450500399"/>
                    </a:ext>
                  </a:extLst>
                </a:gridCol>
                <a:gridCol w="910421">
                  <a:extLst>
                    <a:ext uri="{9D8B030D-6E8A-4147-A177-3AD203B41FA5}">
                      <a16:colId xmlns:a16="http://schemas.microsoft.com/office/drawing/2014/main" val="739674252"/>
                    </a:ext>
                  </a:extLst>
                </a:gridCol>
                <a:gridCol w="911077">
                  <a:extLst>
                    <a:ext uri="{9D8B030D-6E8A-4147-A177-3AD203B41FA5}">
                      <a16:colId xmlns:a16="http://schemas.microsoft.com/office/drawing/2014/main" val="922532540"/>
                    </a:ext>
                  </a:extLst>
                </a:gridCol>
                <a:gridCol w="910421">
                  <a:extLst>
                    <a:ext uri="{9D8B030D-6E8A-4147-A177-3AD203B41FA5}">
                      <a16:colId xmlns:a16="http://schemas.microsoft.com/office/drawing/2014/main" val="2892653842"/>
                    </a:ext>
                  </a:extLst>
                </a:gridCol>
                <a:gridCol w="911077">
                  <a:extLst>
                    <a:ext uri="{9D8B030D-6E8A-4147-A177-3AD203B41FA5}">
                      <a16:colId xmlns:a16="http://schemas.microsoft.com/office/drawing/2014/main" val="1567477619"/>
                    </a:ext>
                  </a:extLst>
                </a:gridCol>
                <a:gridCol w="910421">
                  <a:extLst>
                    <a:ext uri="{9D8B030D-6E8A-4147-A177-3AD203B41FA5}">
                      <a16:colId xmlns:a16="http://schemas.microsoft.com/office/drawing/2014/main" val="1821696024"/>
                    </a:ext>
                  </a:extLst>
                </a:gridCol>
                <a:gridCol w="911077">
                  <a:extLst>
                    <a:ext uri="{9D8B030D-6E8A-4147-A177-3AD203B41FA5}">
                      <a16:colId xmlns:a16="http://schemas.microsoft.com/office/drawing/2014/main" val="519817908"/>
                    </a:ext>
                  </a:extLst>
                </a:gridCol>
              </a:tblGrid>
              <a:tr h="446711">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2020-2025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2025-2030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2020-2030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333243783"/>
                  </a:ext>
                </a:extLst>
              </a:tr>
              <a:tr h="272727">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Colonial Park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5,006</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5,180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5,320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extLst>
                  <a:ext uri="{0D108BD9-81ED-4DB2-BD59-A6C34878D82A}">
                    <a16:rowId xmlns:a16="http://schemas.microsoft.com/office/drawing/2014/main" val="3822922285"/>
                  </a:ext>
                </a:extLst>
              </a:tr>
              <a:tr h="272727">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Robin Hood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8,079</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8,200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8,270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extLst>
                  <a:ext uri="{0D108BD9-81ED-4DB2-BD59-A6C34878D82A}">
                    <a16:rowId xmlns:a16="http://schemas.microsoft.com/office/drawing/2014/main" val="3068049304"/>
                  </a:ext>
                </a:extLst>
              </a:tr>
              <a:tr h="272727">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South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10,159</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10,440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10,620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extLst>
                  <a:ext uri="{0D108BD9-81ED-4DB2-BD59-A6C34878D82A}">
                    <a16:rowId xmlns:a16="http://schemas.microsoft.com/office/drawing/2014/main" val="341301908"/>
                  </a:ext>
                </a:extLst>
              </a:tr>
              <a:tr h="272727">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District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23,244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23,820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24,210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extLst>
                  <a:ext uri="{0D108BD9-81ED-4DB2-BD59-A6C34878D82A}">
                    <a16:rowId xmlns:a16="http://schemas.microsoft.com/office/drawing/2014/main" val="1884468780"/>
                  </a:ext>
                </a:extLst>
              </a:tr>
            </a:tbl>
          </a:graphicData>
        </a:graphic>
      </p:graphicFrame>
    </p:spTree>
    <p:extLst>
      <p:ext uri="{BB962C8B-B14F-4D97-AF65-F5344CB8AC3E}">
        <p14:creationId xmlns:p14="http://schemas.microsoft.com/office/powerpoint/2010/main" val="134360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381000" y="152400"/>
            <a:ext cx="8382000" cy="830997"/>
          </a:xfrm>
          <a:prstGeom prst="rect">
            <a:avLst/>
          </a:prstGeom>
          <a:noFill/>
        </p:spPr>
        <p:txBody>
          <a:bodyPr wrap="square" rtlCol="0">
            <a:spAutoFit/>
          </a:bodyPr>
          <a:lstStyle/>
          <a:p>
            <a:r>
              <a:rPr lang="en-US" sz="2400" b="1" cap="small" dirty="0">
                <a:effectLst/>
                <a:latin typeface="Calibri" panose="020F0502020204030204" pitchFamily="34" charset="0"/>
                <a:ea typeface="Calibri" panose="020F0502020204030204" pitchFamily="34" charset="0"/>
                <a:cs typeface="Calibri" panose="020F0502020204030204" pitchFamily="34" charset="0"/>
              </a:rPr>
              <a:t>Stoneham Public Schools </a:t>
            </a:r>
            <a:r>
              <a:rPr lang="en-US" sz="2400" b="1" cap="small" dirty="0">
                <a:latin typeface="Calibri" panose="020F0502020204030204" pitchFamily="34" charset="0"/>
                <a:ea typeface="Calibri" panose="020F0502020204030204" pitchFamily="34" charset="0"/>
                <a:cs typeface="Calibri" panose="020F0502020204030204" pitchFamily="34" charset="0"/>
              </a:rPr>
              <a:t>Supplemental Tables</a:t>
            </a:r>
            <a:endParaRPr lang="en-US" b="1" cap="small" dirty="0">
              <a:latin typeface="Calibri" panose="020F0502020204030204" pitchFamily="34" charset="0"/>
              <a:cs typeface="Calibri" panose="020F0502020204030204" pitchFamily="34" charset="0"/>
            </a:endParaRPr>
          </a:p>
          <a:p>
            <a:endParaRPr lang="en-US" b="1" cap="small"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2CC817A-17C0-463C-8B1D-30FD06B62D17}"/>
              </a:ext>
            </a:extLst>
          </p:cNvPr>
          <p:cNvSpPr txBox="1"/>
          <p:nvPr/>
        </p:nvSpPr>
        <p:spPr>
          <a:xfrm>
            <a:off x="1371600" y="1265366"/>
            <a:ext cx="5980496"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Table 5: Elementary Enrollment (PK-4), 2023, 2028, 2033</a:t>
            </a:r>
            <a:endParaRPr lang="en-US" sz="1800" dirty="0"/>
          </a:p>
        </p:txBody>
      </p:sp>
      <p:graphicFrame>
        <p:nvGraphicFramePr>
          <p:cNvPr id="3" name="Table 2">
            <a:extLst>
              <a:ext uri="{FF2B5EF4-FFF2-40B4-BE49-F238E27FC236}">
                <a16:creationId xmlns:a16="http://schemas.microsoft.com/office/drawing/2014/main" id="{EB7C940F-B744-9347-19EA-9E2E92A6B7CD}"/>
              </a:ext>
            </a:extLst>
          </p:cNvPr>
          <p:cNvGraphicFramePr>
            <a:graphicFrameLocks noGrp="1"/>
          </p:cNvGraphicFramePr>
          <p:nvPr>
            <p:extLst>
              <p:ext uri="{D42A27DB-BD31-4B8C-83A1-F6EECF244321}">
                <p14:modId xmlns:p14="http://schemas.microsoft.com/office/powerpoint/2010/main" val="4075316500"/>
              </p:ext>
            </p:extLst>
          </p:nvPr>
        </p:nvGraphicFramePr>
        <p:xfrm>
          <a:off x="1143000" y="2895600"/>
          <a:ext cx="6612892" cy="1860076"/>
        </p:xfrm>
        <a:graphic>
          <a:graphicData uri="http://schemas.openxmlformats.org/drawingml/2006/table">
            <a:tbl>
              <a:tblPr firstRow="1" firstCol="1" bandRow="1"/>
              <a:tblGrid>
                <a:gridCol w="1184359">
                  <a:extLst>
                    <a:ext uri="{9D8B030D-6E8A-4147-A177-3AD203B41FA5}">
                      <a16:colId xmlns:a16="http://schemas.microsoft.com/office/drawing/2014/main" val="3826167467"/>
                    </a:ext>
                  </a:extLst>
                </a:gridCol>
                <a:gridCol w="904096">
                  <a:extLst>
                    <a:ext uri="{9D8B030D-6E8A-4147-A177-3AD203B41FA5}">
                      <a16:colId xmlns:a16="http://schemas.microsoft.com/office/drawing/2014/main" val="523088796"/>
                    </a:ext>
                  </a:extLst>
                </a:gridCol>
                <a:gridCol w="905415">
                  <a:extLst>
                    <a:ext uri="{9D8B030D-6E8A-4147-A177-3AD203B41FA5}">
                      <a16:colId xmlns:a16="http://schemas.microsoft.com/office/drawing/2014/main" val="3144321158"/>
                    </a:ext>
                  </a:extLst>
                </a:gridCol>
                <a:gridCol w="904096">
                  <a:extLst>
                    <a:ext uri="{9D8B030D-6E8A-4147-A177-3AD203B41FA5}">
                      <a16:colId xmlns:a16="http://schemas.microsoft.com/office/drawing/2014/main" val="1766018267"/>
                    </a:ext>
                  </a:extLst>
                </a:gridCol>
                <a:gridCol w="905415">
                  <a:extLst>
                    <a:ext uri="{9D8B030D-6E8A-4147-A177-3AD203B41FA5}">
                      <a16:colId xmlns:a16="http://schemas.microsoft.com/office/drawing/2014/main" val="741847408"/>
                    </a:ext>
                  </a:extLst>
                </a:gridCol>
                <a:gridCol w="904096">
                  <a:extLst>
                    <a:ext uri="{9D8B030D-6E8A-4147-A177-3AD203B41FA5}">
                      <a16:colId xmlns:a16="http://schemas.microsoft.com/office/drawing/2014/main" val="3086341597"/>
                    </a:ext>
                  </a:extLst>
                </a:gridCol>
                <a:gridCol w="905415">
                  <a:extLst>
                    <a:ext uri="{9D8B030D-6E8A-4147-A177-3AD203B41FA5}">
                      <a16:colId xmlns:a16="http://schemas.microsoft.com/office/drawing/2014/main" val="1613899414"/>
                    </a:ext>
                  </a:extLst>
                </a:gridCol>
              </a:tblGrid>
              <a:tr h="557396">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2023-2028</a:t>
                      </a:r>
                      <a:b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2028-2033</a:t>
                      </a:r>
                      <a:b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2023-2033</a:t>
                      </a:r>
                      <a:b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2807638970"/>
                  </a:ext>
                </a:extLst>
              </a:tr>
              <a:tr h="325670">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Colonial Park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225</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242</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243</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extLst>
                  <a:ext uri="{0D108BD9-81ED-4DB2-BD59-A6C34878D82A}">
                    <a16:rowId xmlns:a16="http://schemas.microsoft.com/office/drawing/2014/main" val="2332895287"/>
                  </a:ext>
                </a:extLst>
              </a:tr>
              <a:tr h="325670">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Robin Hood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370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419</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422</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extLst>
                  <a:ext uri="{0D108BD9-81ED-4DB2-BD59-A6C34878D82A}">
                    <a16:rowId xmlns:a16="http://schemas.microsoft.com/office/drawing/2014/main" val="1543532608"/>
                  </a:ext>
                </a:extLst>
              </a:tr>
              <a:tr h="325670">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South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323</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346</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361</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extLst>
                  <a:ext uri="{0D108BD9-81ED-4DB2-BD59-A6C34878D82A}">
                    <a16:rowId xmlns:a16="http://schemas.microsoft.com/office/drawing/2014/main" val="2852033718"/>
                  </a:ext>
                </a:extLst>
              </a:tr>
              <a:tr h="325670">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District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solidFill>
                      <a:srgbClr val="EAF1DD"/>
                    </a:solidFill>
                  </a:tcPr>
                </a:tc>
                <a:extLst>
                  <a:ext uri="{0D108BD9-81ED-4DB2-BD59-A6C34878D82A}">
                    <a16:rowId xmlns:a16="http://schemas.microsoft.com/office/drawing/2014/main" val="2253452953"/>
                  </a:ext>
                </a:extLst>
              </a:tr>
            </a:tbl>
          </a:graphicData>
        </a:graphic>
      </p:graphicFrame>
    </p:spTree>
    <p:extLst>
      <p:ext uri="{BB962C8B-B14F-4D97-AF65-F5344CB8AC3E}">
        <p14:creationId xmlns:p14="http://schemas.microsoft.com/office/powerpoint/2010/main" val="176933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4"/>
          <p:cNvGraphicFramePr>
            <a:graphicFrameLocks noChangeAspect="1"/>
          </p:cNvGraphicFramePr>
          <p:nvPr/>
        </p:nvGraphicFramePr>
        <p:xfrm>
          <a:off x="5878513" y="3514725"/>
          <a:ext cx="1743075" cy="1905000"/>
        </p:xfrm>
        <a:graphic>
          <a:graphicData uri="http://schemas.openxmlformats.org/presentationml/2006/ole">
            <mc:AlternateContent xmlns:mc="http://schemas.openxmlformats.org/markup-compatibility/2006">
              <mc:Choice xmlns:v="urn:schemas-microsoft-com:vml" Requires="v">
                <p:oleObj spid="_x0000_s2050" name="Chart" r:id="rId3" imgW="1819099" imgH="1904893" progId="MSGraph.Chart.8">
                  <p:embed followColorScheme="full"/>
                </p:oleObj>
              </mc:Choice>
              <mc:Fallback>
                <p:oleObj name="Chart" r:id="rId3" imgW="1819099" imgH="1904893" progId="MSGraph.Chart.8">
                  <p:embed followColorScheme="full"/>
                  <p:pic>
                    <p:nvPicPr>
                      <p:cNvPr id="3075" name="Object 4"/>
                      <p:cNvPicPr>
                        <a:picLocks noChangeAspect="1" noChangeArrowheads="1"/>
                      </p:cNvPicPr>
                      <p:nvPr/>
                    </p:nvPicPr>
                    <p:blipFill>
                      <a:blip r:embed="rId4"/>
                      <a:srcRect/>
                      <a:stretch>
                        <a:fillRect/>
                      </a:stretch>
                    </p:blipFill>
                    <p:spPr bwMode="auto">
                      <a:xfrm>
                        <a:off x="5878513" y="3514725"/>
                        <a:ext cx="174307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5"/>
          <p:cNvSpPr txBox="1">
            <a:spLocks noChangeArrowheads="1"/>
          </p:cNvSpPr>
          <p:nvPr/>
        </p:nvSpPr>
        <p:spPr bwMode="auto">
          <a:xfrm>
            <a:off x="0" y="6382653"/>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lgn="l">
              <a:spcBef>
                <a:spcPct val="50000"/>
              </a:spcBef>
            </a:pPr>
            <a:endParaRPr lang="en-US" altLang="en-US" sz="1200">
              <a:solidFill>
                <a:schemeClr val="tx1"/>
              </a:solidFill>
            </a:endParaRPr>
          </a:p>
        </p:txBody>
      </p:sp>
      <p:sp>
        <p:nvSpPr>
          <p:cNvPr id="3077" name="Rectangle 7"/>
          <p:cNvSpPr>
            <a:spLocks noGrp="1" noChangeArrowheads="1"/>
          </p:cNvSpPr>
          <p:nvPr>
            <p:ph type="title"/>
          </p:nvPr>
        </p:nvSpPr>
        <p:spPr bwMode="auto">
          <a:xfrm>
            <a:off x="228600" y="200709"/>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ctr">
              <a:spcBef>
                <a:spcPts val="0"/>
              </a:spcBef>
              <a:spcAft>
                <a:spcPts val="0"/>
              </a:spcAft>
            </a:pPr>
            <a:r>
              <a:rPr lang="en-US" sz="2400" b="1" cap="small" dirty="0">
                <a:effectLst/>
                <a:latin typeface="Calibri" panose="020F0502020204030204" pitchFamily="34" charset="0"/>
                <a:ea typeface="Calibri" panose="020F0502020204030204" pitchFamily="34" charset="0"/>
                <a:cs typeface="Calibri" panose="020F0502020204030204" pitchFamily="34" charset="0"/>
              </a:rPr>
              <a:t>Stoneham Public Schools </a:t>
            </a:r>
            <a:r>
              <a:rPr lang="en-US" altLang="en-US" sz="2400" b="1" cap="small" dirty="0">
                <a:latin typeface="Calibri" panose="020F0502020204030204" pitchFamily="34" charset="0"/>
                <a:cs typeface="Calibri" panose="020F0502020204030204" pitchFamily="34" charset="0"/>
              </a:rPr>
              <a:t>Forecast Assumptions</a:t>
            </a:r>
            <a:endParaRPr lang="en-US" altLang="en-US" sz="2400" b="1" dirty="0">
              <a:latin typeface="Calibri" panose="020F0502020204030204" pitchFamily="34" charset="0"/>
              <a:cs typeface="Calibri" panose="020F0502020204030204" pitchFamily="34" charset="0"/>
            </a:endParaRPr>
          </a:p>
        </p:txBody>
      </p:sp>
      <p:sp>
        <p:nvSpPr>
          <p:cNvPr id="30725" name="Rectangle 5"/>
          <p:cNvSpPr>
            <a:spLocks noChangeArrowheads="1"/>
          </p:cNvSpPr>
          <p:nvPr/>
        </p:nvSpPr>
        <p:spPr bwMode="auto">
          <a:xfrm>
            <a:off x="304800" y="3503696"/>
            <a:ext cx="8534400" cy="40011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342900" marR="0" lvl="0" indent="-342900" algn="l">
              <a:spcBef>
                <a:spcPts val="0"/>
              </a:spcBef>
              <a:spcAft>
                <a:spcPts val="0"/>
              </a:spcAft>
              <a:buFont typeface="+mj-lt"/>
              <a:buAutoNum type="alphaLcPeriod" startAt="11"/>
              <a:tabLst>
                <a:tab pos="457200" algn="l"/>
              </a:tabLs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R="0" lvl="0" algn="l">
              <a:spcBef>
                <a:spcPts val="0"/>
              </a:spcBef>
              <a:spcAft>
                <a:spcPts val="0"/>
              </a:spcAft>
              <a:tabLst>
                <a:tab pos="457200" algn="l"/>
              </a:tabLs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91C8BB5-B1BB-44BF-9A5D-56BCC29435C6}"/>
              </a:ext>
            </a:extLst>
          </p:cNvPr>
          <p:cNvSpPr txBox="1"/>
          <p:nvPr/>
        </p:nvSpPr>
        <p:spPr>
          <a:xfrm>
            <a:off x="533400" y="870794"/>
            <a:ext cx="7620000" cy="5262979"/>
          </a:xfrm>
          <a:prstGeom prst="rect">
            <a:avLst/>
          </a:prstGeom>
          <a:noFill/>
        </p:spPr>
        <p:txBody>
          <a:bodyPr wrap="square">
            <a:spAutoFit/>
          </a:bodyPr>
          <a:lstStyle/>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state of Massachusetts does not change the current policy on open enrollment (unrestricted inter district transfers) or school vouchers anytime in the next 10 years;</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There will be no building moratorium within the district; </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Businesses within the district and the Stoneham Public Schools area will remain viable;</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There are no new charter schools opened in the district anytime or expansion of existing charter schools over the next 10 years;</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number of existing home sales in the district that are a result of “distress sales” (homes worth less than the current mortgage value) will not exceed 20% of total homes sales in the district for any given year;</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Housing turnover rates (sale of existing homes in the district) will remain at their current levels. The majority of existing homes sold are those of homeowners over the age of 60;</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district will have at least an average of 240 existing home sales per year for the next 10 years;</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district will have at least an average of 80 new single-family housing units constructed per year over the next 10 years;</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Private school and home school attendance rates will remain constant at AY2023 levels;</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rate of foreclosures for commercial property remains at the 2015-2022 average for Middlesex County;</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228600" marR="0" lvl="0" indent="-228600" algn="l">
              <a:spcBef>
                <a:spcPts val="0"/>
              </a:spcBef>
              <a:spcAft>
                <a:spcPts val="0"/>
              </a:spcAft>
              <a:buFont typeface="+mj-lt"/>
              <a:buAutoNum type="alphaLcPeriod" startAt="11"/>
              <a:tabLst>
                <a:tab pos="457200" algn="l"/>
              </a:tabLst>
            </a:pPr>
            <a:r>
              <a:rPr lang="en-US" sz="1200" dirty="0">
                <a:effectLst/>
                <a:latin typeface="Calibri Light" panose="020F0302020204030204" pitchFamily="34" charset="0"/>
                <a:ea typeface="Calibri" panose="020F0502020204030204" pitchFamily="34" charset="0"/>
                <a:cs typeface="Calibri Light" panose="020F0302020204030204" pitchFamily="34" charset="0"/>
              </a:rPr>
              <a:t>The number of students engaging in virtual learning (both within and outside of the district) remains at the AY2023 level.</a:t>
            </a:r>
          </a:p>
          <a:p>
            <a:pPr marL="228600" marR="0" lvl="0" indent="-228600" algn="l">
              <a:spcBef>
                <a:spcPts val="0"/>
              </a:spcBef>
              <a:spcAft>
                <a:spcPts val="0"/>
              </a:spcAft>
              <a:buFont typeface="+mj-lt"/>
              <a:buAutoNum type="alphaLcPeriod" startAt="11"/>
              <a:tabLst>
                <a:tab pos="457200" algn="l"/>
              </a:tabLst>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00040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type="chart" idx="1"/>
          </p:nvPr>
        </p:nvGraphicFramePr>
        <p:xfrm>
          <a:off x="279400" y="952500"/>
          <a:ext cx="8812213" cy="563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75" name="Object 4"/>
          <p:cNvGraphicFramePr>
            <a:graphicFrameLocks noChangeAspect="1"/>
          </p:cNvGraphicFramePr>
          <p:nvPr/>
        </p:nvGraphicFramePr>
        <p:xfrm>
          <a:off x="5878513" y="3514725"/>
          <a:ext cx="1743075" cy="1905000"/>
        </p:xfrm>
        <a:graphic>
          <a:graphicData uri="http://schemas.openxmlformats.org/presentationml/2006/ole">
            <mc:AlternateContent xmlns:mc="http://schemas.openxmlformats.org/markup-compatibility/2006">
              <mc:Choice xmlns:v="urn:schemas-microsoft-com:vml" Requires="v">
                <p:oleObj spid="_x0000_s3074" name="Chart" r:id="rId4" imgW="1819099" imgH="1904893" progId="MSGraph.Chart.8">
                  <p:embed followColorScheme="full"/>
                </p:oleObj>
              </mc:Choice>
              <mc:Fallback>
                <p:oleObj name="Chart" r:id="rId4" imgW="1819099" imgH="1904893" progId="MSGraph.Chart.8">
                  <p:embed followColorScheme="full"/>
                  <p:pic>
                    <p:nvPicPr>
                      <p:cNvPr id="3075" name="Object 4"/>
                      <p:cNvPicPr>
                        <a:picLocks noChangeAspect="1" noChangeArrowheads="1"/>
                      </p:cNvPicPr>
                      <p:nvPr/>
                    </p:nvPicPr>
                    <p:blipFill>
                      <a:blip r:embed="rId5"/>
                      <a:srcRect/>
                      <a:stretch>
                        <a:fillRect/>
                      </a:stretch>
                    </p:blipFill>
                    <p:spPr bwMode="auto">
                      <a:xfrm>
                        <a:off x="5878513" y="3514725"/>
                        <a:ext cx="174307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5"/>
          <p:cNvSpPr txBox="1">
            <a:spLocks noChangeArrowheads="1"/>
          </p:cNvSpPr>
          <p:nvPr/>
        </p:nvSpPr>
        <p:spPr bwMode="auto">
          <a:xfrm>
            <a:off x="0" y="6400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lgn="l">
              <a:spcBef>
                <a:spcPct val="50000"/>
              </a:spcBef>
            </a:pPr>
            <a:endParaRPr lang="en-US" altLang="en-US" sz="1200">
              <a:solidFill>
                <a:schemeClr val="tx1"/>
              </a:solidFill>
            </a:endParaRPr>
          </a:p>
        </p:txBody>
      </p:sp>
      <p:sp>
        <p:nvSpPr>
          <p:cNvPr id="3077" name="Rectangle 7"/>
          <p:cNvSpPr>
            <a:spLocks noGrp="1" noChangeArrowheads="1"/>
          </p:cNvSpPr>
          <p:nvPr>
            <p:ph type="title"/>
          </p:nvPr>
        </p:nvSpPr>
        <p:spPr bwMode="auto">
          <a:xfrm>
            <a:off x="3810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a:latin typeface="Arial" charset="0"/>
                <a:cs typeface="Arial" charset="0"/>
              </a:rPr>
              <a:t>Stoneham Public Schools Total Population – 2020 Census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type="chart" idx="1"/>
          </p:nvPr>
        </p:nvGraphicFramePr>
        <p:xfrm>
          <a:off x="279400" y="952500"/>
          <a:ext cx="8813800" cy="563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71" name="Object 4"/>
          <p:cNvGraphicFramePr>
            <a:graphicFrameLocks noChangeAspect="1"/>
          </p:cNvGraphicFramePr>
          <p:nvPr/>
        </p:nvGraphicFramePr>
        <p:xfrm>
          <a:off x="5878513" y="3514725"/>
          <a:ext cx="1743075" cy="1905000"/>
        </p:xfrm>
        <a:graphic>
          <a:graphicData uri="http://schemas.openxmlformats.org/presentationml/2006/ole">
            <mc:AlternateContent xmlns:mc="http://schemas.openxmlformats.org/markup-compatibility/2006">
              <mc:Choice xmlns:v="urn:schemas-microsoft-com:vml" Requires="v">
                <p:oleObj spid="_x0000_s4098" name="Chart" r:id="rId4" imgW="1819099" imgH="1904893" progId="MSGraph.Chart.8">
                  <p:embed followColorScheme="full"/>
                </p:oleObj>
              </mc:Choice>
              <mc:Fallback>
                <p:oleObj name="Chart" r:id="rId4" imgW="1819099" imgH="1904893" progId="MSGraph.Chart.8">
                  <p:embed followColorScheme="full"/>
                  <p:pic>
                    <p:nvPicPr>
                      <p:cNvPr id="7171" name="Object 4"/>
                      <p:cNvPicPr>
                        <a:picLocks noChangeAspect="1" noChangeArrowheads="1"/>
                      </p:cNvPicPr>
                      <p:nvPr/>
                    </p:nvPicPr>
                    <p:blipFill>
                      <a:blip r:embed="rId5"/>
                      <a:srcRect/>
                      <a:stretch>
                        <a:fillRect/>
                      </a:stretch>
                    </p:blipFill>
                    <p:spPr bwMode="auto">
                      <a:xfrm>
                        <a:off x="5878513" y="3514725"/>
                        <a:ext cx="174307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5"/>
          <p:cNvSpPr txBox="1">
            <a:spLocks noChangeArrowheads="1"/>
          </p:cNvSpPr>
          <p:nvPr/>
        </p:nvSpPr>
        <p:spPr bwMode="auto">
          <a:xfrm>
            <a:off x="0" y="6400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lgn="l">
              <a:spcBef>
                <a:spcPct val="50000"/>
              </a:spcBef>
            </a:pPr>
            <a:endParaRPr lang="en-US" altLang="en-US" sz="1200">
              <a:solidFill>
                <a:schemeClr val="tx1"/>
              </a:solidFill>
            </a:endParaRPr>
          </a:p>
        </p:txBody>
      </p:sp>
      <p:sp>
        <p:nvSpPr>
          <p:cNvPr id="7173" name="Rectangle 7"/>
          <p:cNvSpPr>
            <a:spLocks noGrp="1" noChangeArrowheads="1"/>
          </p:cNvSpPr>
          <p:nvPr>
            <p:ph type="title"/>
          </p:nvPr>
        </p:nvSpPr>
        <p:spPr bwMode="auto">
          <a:xfrm>
            <a:off x="3810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a:latin typeface="Arial" charset="0"/>
                <a:cs typeface="Arial" charset="0"/>
              </a:rPr>
              <a:t>Colonial Park Elementary School – 2020 Census</a:t>
            </a:r>
          </a:p>
        </p:txBody>
      </p:sp>
    </p:spTree>
    <p:extLst>
      <p:ext uri="{BB962C8B-B14F-4D97-AF65-F5344CB8AC3E}">
        <p14:creationId xmlns:p14="http://schemas.microsoft.com/office/powerpoint/2010/main" val="19670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type="chart" idx="1"/>
          </p:nvPr>
        </p:nvGraphicFramePr>
        <p:xfrm>
          <a:off x="279400" y="952500"/>
          <a:ext cx="8813800" cy="563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71" name="Object 4"/>
          <p:cNvGraphicFramePr>
            <a:graphicFrameLocks noChangeAspect="1"/>
          </p:cNvGraphicFramePr>
          <p:nvPr/>
        </p:nvGraphicFramePr>
        <p:xfrm>
          <a:off x="5878513" y="3514725"/>
          <a:ext cx="1743075" cy="1905000"/>
        </p:xfrm>
        <a:graphic>
          <a:graphicData uri="http://schemas.openxmlformats.org/presentationml/2006/ole">
            <mc:AlternateContent xmlns:mc="http://schemas.openxmlformats.org/markup-compatibility/2006">
              <mc:Choice xmlns:v="urn:schemas-microsoft-com:vml" Requires="v">
                <p:oleObj spid="_x0000_s5122" name="Chart" r:id="rId4" imgW="1819099" imgH="1904893" progId="MSGraph.Chart.8">
                  <p:embed followColorScheme="full"/>
                </p:oleObj>
              </mc:Choice>
              <mc:Fallback>
                <p:oleObj name="Chart" r:id="rId4" imgW="1819099" imgH="1904893" progId="MSGraph.Chart.8">
                  <p:embed followColorScheme="full"/>
                  <p:pic>
                    <p:nvPicPr>
                      <p:cNvPr id="7171" name="Object 4"/>
                      <p:cNvPicPr>
                        <a:picLocks noChangeAspect="1" noChangeArrowheads="1"/>
                      </p:cNvPicPr>
                      <p:nvPr/>
                    </p:nvPicPr>
                    <p:blipFill>
                      <a:blip r:embed="rId5"/>
                      <a:srcRect/>
                      <a:stretch>
                        <a:fillRect/>
                      </a:stretch>
                    </p:blipFill>
                    <p:spPr bwMode="auto">
                      <a:xfrm>
                        <a:off x="5878513" y="3514725"/>
                        <a:ext cx="174307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5"/>
          <p:cNvSpPr txBox="1">
            <a:spLocks noChangeArrowheads="1"/>
          </p:cNvSpPr>
          <p:nvPr/>
        </p:nvSpPr>
        <p:spPr bwMode="auto">
          <a:xfrm>
            <a:off x="0" y="6400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lgn="l">
              <a:spcBef>
                <a:spcPct val="50000"/>
              </a:spcBef>
            </a:pPr>
            <a:endParaRPr lang="en-US" altLang="en-US" sz="1200">
              <a:solidFill>
                <a:schemeClr val="tx1"/>
              </a:solidFill>
            </a:endParaRPr>
          </a:p>
        </p:txBody>
      </p:sp>
      <p:sp>
        <p:nvSpPr>
          <p:cNvPr id="7173" name="Rectangle 7"/>
          <p:cNvSpPr>
            <a:spLocks noGrp="1" noChangeArrowheads="1"/>
          </p:cNvSpPr>
          <p:nvPr>
            <p:ph type="title"/>
          </p:nvPr>
        </p:nvSpPr>
        <p:spPr bwMode="auto">
          <a:xfrm>
            <a:off x="3810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a:latin typeface="Arial" charset="0"/>
                <a:cs typeface="Arial" charset="0"/>
              </a:rPr>
              <a:t>Robin Hood Elementary School – 2020 Census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type="chart" idx="1"/>
          </p:nvPr>
        </p:nvGraphicFramePr>
        <p:xfrm>
          <a:off x="279400" y="952500"/>
          <a:ext cx="8813800" cy="563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71" name="Object 4"/>
          <p:cNvGraphicFramePr>
            <a:graphicFrameLocks noChangeAspect="1"/>
          </p:cNvGraphicFramePr>
          <p:nvPr/>
        </p:nvGraphicFramePr>
        <p:xfrm>
          <a:off x="5878513" y="3514725"/>
          <a:ext cx="1743075" cy="1905000"/>
        </p:xfrm>
        <a:graphic>
          <a:graphicData uri="http://schemas.openxmlformats.org/presentationml/2006/ole">
            <mc:AlternateContent xmlns:mc="http://schemas.openxmlformats.org/markup-compatibility/2006">
              <mc:Choice xmlns:v="urn:schemas-microsoft-com:vml" Requires="v">
                <p:oleObj spid="_x0000_s6146" name="Chart" r:id="rId4" imgW="1819099" imgH="1904893" progId="MSGraph.Chart.8">
                  <p:embed followColorScheme="full"/>
                </p:oleObj>
              </mc:Choice>
              <mc:Fallback>
                <p:oleObj name="Chart" r:id="rId4" imgW="1819099" imgH="1904893" progId="MSGraph.Chart.8">
                  <p:embed followColorScheme="full"/>
                  <p:pic>
                    <p:nvPicPr>
                      <p:cNvPr id="7171" name="Object 4"/>
                      <p:cNvPicPr>
                        <a:picLocks noChangeAspect="1" noChangeArrowheads="1"/>
                      </p:cNvPicPr>
                      <p:nvPr/>
                    </p:nvPicPr>
                    <p:blipFill>
                      <a:blip r:embed="rId5"/>
                      <a:srcRect/>
                      <a:stretch>
                        <a:fillRect/>
                      </a:stretch>
                    </p:blipFill>
                    <p:spPr bwMode="auto">
                      <a:xfrm>
                        <a:off x="5878513" y="3514725"/>
                        <a:ext cx="174307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5"/>
          <p:cNvSpPr txBox="1">
            <a:spLocks noChangeArrowheads="1"/>
          </p:cNvSpPr>
          <p:nvPr/>
        </p:nvSpPr>
        <p:spPr bwMode="auto">
          <a:xfrm>
            <a:off x="0" y="6400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400">
                <a:solidFill>
                  <a:schemeClr val="tx2"/>
                </a:solidFill>
                <a:latin typeface="Times New Roman" pitchFamily="18" charset="0"/>
              </a:defRPr>
            </a:lvl2pPr>
            <a:lvl3pPr marL="1143000" indent="-228600">
              <a:defRPr sz="2400">
                <a:solidFill>
                  <a:schemeClr val="tx2"/>
                </a:solidFill>
                <a:latin typeface="Times New Roman" pitchFamily="18" charset="0"/>
              </a:defRPr>
            </a:lvl3pPr>
            <a:lvl4pPr marL="1600200" indent="-228600">
              <a:defRPr sz="2400">
                <a:solidFill>
                  <a:schemeClr val="tx2"/>
                </a:solidFill>
                <a:latin typeface="Times New Roman" pitchFamily="18" charset="0"/>
              </a:defRPr>
            </a:lvl4pPr>
            <a:lvl5pPr marL="2057400" indent="-22860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algn="l">
              <a:spcBef>
                <a:spcPct val="50000"/>
              </a:spcBef>
            </a:pPr>
            <a:endParaRPr lang="en-US" altLang="en-US" sz="1200">
              <a:solidFill>
                <a:schemeClr val="tx1"/>
              </a:solidFill>
            </a:endParaRPr>
          </a:p>
        </p:txBody>
      </p:sp>
      <p:sp>
        <p:nvSpPr>
          <p:cNvPr id="7173" name="Rectangle 7"/>
          <p:cNvSpPr>
            <a:spLocks noGrp="1" noChangeArrowheads="1"/>
          </p:cNvSpPr>
          <p:nvPr>
            <p:ph type="title"/>
          </p:nvPr>
        </p:nvSpPr>
        <p:spPr bwMode="auto">
          <a:xfrm>
            <a:off x="3810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b="1" dirty="0">
                <a:latin typeface="Arial" charset="0"/>
                <a:cs typeface="Arial" charset="0"/>
              </a:rPr>
              <a:t>South Elementary School – 2020 Census</a:t>
            </a:r>
          </a:p>
        </p:txBody>
      </p:sp>
    </p:spTree>
    <p:extLst>
      <p:ext uri="{BB962C8B-B14F-4D97-AF65-F5344CB8AC3E}">
        <p14:creationId xmlns:p14="http://schemas.microsoft.com/office/powerpoint/2010/main" val="413692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228600" y="152400"/>
            <a:ext cx="8610600" cy="461665"/>
          </a:xfrm>
          <a:prstGeom prst="rect">
            <a:avLst/>
          </a:prstGeom>
          <a:noFill/>
        </p:spPr>
        <p:txBody>
          <a:bodyPr wrap="square" rtlCol="0">
            <a:spAutoFit/>
          </a:bodyPr>
          <a:lstStyle/>
          <a:p>
            <a:r>
              <a:rPr lang="en-US" sz="2400" b="1" cap="small">
                <a:effectLst/>
                <a:latin typeface="Calibri" panose="020F0502020204030204" pitchFamily="34" charset="0"/>
                <a:ea typeface="Calibri" panose="020F0502020204030204" pitchFamily="34" charset="0"/>
                <a:cs typeface="Calibri" panose="020F0502020204030204" pitchFamily="34" charset="0"/>
              </a:rPr>
              <a:t>Stoneham Public Schools </a:t>
            </a:r>
            <a:r>
              <a:rPr lang="en-US" sz="2400" b="1" cap="small">
                <a:latin typeface="Calibri" panose="020F0502020204030204" pitchFamily="34" charset="0"/>
                <a:ea typeface="Calibri" panose="020F0502020204030204" pitchFamily="34" charset="0"/>
                <a:cs typeface="Calibri" panose="020F0502020204030204" pitchFamily="34" charset="0"/>
              </a:rPr>
              <a:t>Supplemental Tables</a:t>
            </a:r>
            <a:endParaRPr lang="en-US" b="1" cap="small"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13D0D17-CD16-4F91-A85E-46D17921F9BA}"/>
              </a:ext>
            </a:extLst>
          </p:cNvPr>
          <p:cNvSpPr txBox="1"/>
          <p:nvPr/>
        </p:nvSpPr>
        <p:spPr>
          <a:xfrm>
            <a:off x="990600" y="1143000"/>
            <a:ext cx="7086600" cy="369332"/>
          </a:xfrm>
          <a:prstGeom prst="rect">
            <a:avLst/>
          </a:prstGeom>
          <a:noFill/>
        </p:spPr>
        <p:txBody>
          <a:bodyPr wrap="square">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Table 2: Household Characteristics by Elementary Area, 2020 Census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829D04B-C781-0A5C-8DAE-9F5189D0E022}"/>
              </a:ext>
            </a:extLst>
          </p:cNvPr>
          <p:cNvGraphicFramePr>
            <a:graphicFrameLocks noGrp="1"/>
          </p:cNvGraphicFramePr>
          <p:nvPr>
            <p:extLst>
              <p:ext uri="{D42A27DB-BD31-4B8C-83A1-F6EECF244321}">
                <p14:modId xmlns:p14="http://schemas.microsoft.com/office/powerpoint/2010/main" val="3757524988"/>
              </p:ext>
            </p:extLst>
          </p:nvPr>
        </p:nvGraphicFramePr>
        <p:xfrm>
          <a:off x="1219201" y="2971800"/>
          <a:ext cx="6607492" cy="1868329"/>
        </p:xfrm>
        <a:graphic>
          <a:graphicData uri="http://schemas.openxmlformats.org/drawingml/2006/table">
            <a:tbl>
              <a:tblPr firstRow="1" firstCol="1" bandRow="1"/>
              <a:tblGrid>
                <a:gridCol w="1153137">
                  <a:extLst>
                    <a:ext uri="{9D8B030D-6E8A-4147-A177-3AD203B41FA5}">
                      <a16:colId xmlns:a16="http://schemas.microsoft.com/office/drawing/2014/main" val="4113536220"/>
                    </a:ext>
                  </a:extLst>
                </a:gridCol>
                <a:gridCol w="875971">
                  <a:extLst>
                    <a:ext uri="{9D8B030D-6E8A-4147-A177-3AD203B41FA5}">
                      <a16:colId xmlns:a16="http://schemas.microsoft.com/office/drawing/2014/main" val="3786883296"/>
                    </a:ext>
                  </a:extLst>
                </a:gridCol>
                <a:gridCol w="1084812">
                  <a:extLst>
                    <a:ext uri="{9D8B030D-6E8A-4147-A177-3AD203B41FA5}">
                      <a16:colId xmlns:a16="http://schemas.microsoft.com/office/drawing/2014/main" val="3509961542"/>
                    </a:ext>
                  </a:extLst>
                </a:gridCol>
                <a:gridCol w="1204058">
                  <a:extLst>
                    <a:ext uri="{9D8B030D-6E8A-4147-A177-3AD203B41FA5}">
                      <a16:colId xmlns:a16="http://schemas.microsoft.com/office/drawing/2014/main" val="4033142789"/>
                    </a:ext>
                  </a:extLst>
                </a:gridCol>
                <a:gridCol w="1144757">
                  <a:extLst>
                    <a:ext uri="{9D8B030D-6E8A-4147-A177-3AD203B41FA5}">
                      <a16:colId xmlns:a16="http://schemas.microsoft.com/office/drawing/2014/main" val="3776970242"/>
                    </a:ext>
                  </a:extLst>
                </a:gridCol>
                <a:gridCol w="1144757">
                  <a:extLst>
                    <a:ext uri="{9D8B030D-6E8A-4147-A177-3AD203B41FA5}">
                      <a16:colId xmlns:a16="http://schemas.microsoft.com/office/drawing/2014/main" val="973662288"/>
                    </a:ext>
                  </a:extLst>
                </a:gridCol>
              </a:tblGrid>
              <a:tr h="666149">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pl-P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HH w/ Pop Under 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pl-P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HH w/ Pop Under 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Total Households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Household Population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Persons Per Household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3619595807"/>
                  </a:ext>
                </a:extLst>
              </a:tr>
              <a:tr h="300545">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Colonial Park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550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28.9%</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1,902</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5,004</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2.63</a:t>
                      </a:r>
                    </a:p>
                  </a:txBody>
                  <a:tcPr marL="9525" marR="9525" marT="9525" marB="0" anchor="b">
                    <a:lnL>
                      <a:noFill/>
                    </a:lnL>
                    <a:lnR>
                      <a:noFill/>
                    </a:lnR>
                    <a:lnT>
                      <a:noFill/>
                    </a:lnT>
                    <a:lnB>
                      <a:noFill/>
                    </a:lnB>
                  </a:tcPr>
                </a:tc>
                <a:extLst>
                  <a:ext uri="{0D108BD9-81ED-4DB2-BD59-A6C34878D82A}">
                    <a16:rowId xmlns:a16="http://schemas.microsoft.com/office/drawing/2014/main" val="1906836077"/>
                  </a:ext>
                </a:extLst>
              </a:tr>
              <a:tr h="300545">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Robin Hood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832</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23.4%</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3,550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8,068</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2.27</a:t>
                      </a:r>
                    </a:p>
                  </a:txBody>
                  <a:tcPr marL="9525" marR="9525" marT="9525" marB="0" anchor="b">
                    <a:lnL>
                      <a:noFill/>
                    </a:lnL>
                    <a:lnR>
                      <a:noFill/>
                    </a:lnR>
                    <a:lnT>
                      <a:noFill/>
                    </a:lnT>
                    <a:lnB>
                      <a:noFill/>
                    </a:lnB>
                  </a:tcPr>
                </a:tc>
                <a:extLst>
                  <a:ext uri="{0D108BD9-81ED-4DB2-BD59-A6C34878D82A}">
                    <a16:rowId xmlns:a16="http://schemas.microsoft.com/office/drawing/2014/main" val="851173935"/>
                  </a:ext>
                </a:extLst>
              </a:tr>
              <a:tr h="300545">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South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1,110</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25.5%</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4,356</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10,094</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2.32</a:t>
                      </a:r>
                    </a:p>
                  </a:txBody>
                  <a:tcPr marL="9525" marR="9525" marT="9525" marB="0" anchor="b">
                    <a:lnL>
                      <a:noFill/>
                    </a:lnL>
                    <a:lnR>
                      <a:noFill/>
                    </a:lnR>
                    <a:lnT>
                      <a:noFill/>
                    </a:lnT>
                    <a:lnB>
                      <a:noFill/>
                    </a:lnB>
                  </a:tcPr>
                </a:tc>
                <a:extLst>
                  <a:ext uri="{0D108BD9-81ED-4DB2-BD59-A6C34878D82A}">
                    <a16:rowId xmlns:a16="http://schemas.microsoft.com/office/drawing/2014/main" val="743582488"/>
                  </a:ext>
                </a:extLst>
              </a:tr>
              <a:tr h="300545">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District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2,491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9,808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23,166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363021228"/>
                  </a:ext>
                </a:extLst>
              </a:tr>
            </a:tbl>
          </a:graphicData>
        </a:graphic>
      </p:graphicFrame>
    </p:spTree>
    <p:extLst>
      <p:ext uri="{BB962C8B-B14F-4D97-AF65-F5344CB8AC3E}">
        <p14:creationId xmlns:p14="http://schemas.microsoft.com/office/powerpoint/2010/main" val="334539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0173B-49F5-4CDD-A1CD-D67AFFAE4BBF}"/>
              </a:ext>
            </a:extLst>
          </p:cNvPr>
          <p:cNvSpPr txBox="1"/>
          <p:nvPr/>
        </p:nvSpPr>
        <p:spPr>
          <a:xfrm>
            <a:off x="228600" y="152400"/>
            <a:ext cx="8686800" cy="830997"/>
          </a:xfrm>
          <a:prstGeom prst="rect">
            <a:avLst/>
          </a:prstGeom>
          <a:noFill/>
        </p:spPr>
        <p:txBody>
          <a:bodyPr wrap="square" rtlCol="0">
            <a:spAutoFit/>
          </a:bodyPr>
          <a:lstStyle/>
          <a:p>
            <a:r>
              <a:rPr lang="en-US" sz="2400" b="1" cap="small" dirty="0">
                <a:effectLst/>
                <a:latin typeface="Calibri" panose="020F0502020204030204" pitchFamily="34" charset="0"/>
                <a:ea typeface="Calibri" panose="020F0502020204030204" pitchFamily="34" charset="0"/>
                <a:cs typeface="Calibri" panose="020F0502020204030204" pitchFamily="34" charset="0"/>
              </a:rPr>
              <a:t>Stoneham Public Schools </a:t>
            </a:r>
            <a:r>
              <a:rPr lang="en-US" sz="2400" b="1" cap="small" dirty="0">
                <a:latin typeface="Calibri" panose="020F0502020204030204" pitchFamily="34" charset="0"/>
                <a:ea typeface="Calibri" panose="020F0502020204030204" pitchFamily="34" charset="0"/>
                <a:cs typeface="Calibri" panose="020F0502020204030204" pitchFamily="34" charset="0"/>
              </a:rPr>
              <a:t>Supplemental Tables</a:t>
            </a:r>
            <a:endParaRPr lang="en-US" b="1" cap="small" dirty="0">
              <a:latin typeface="Calibri" panose="020F0502020204030204" pitchFamily="34" charset="0"/>
              <a:cs typeface="Calibri" panose="020F0502020204030204" pitchFamily="34" charset="0"/>
            </a:endParaRPr>
          </a:p>
          <a:p>
            <a:endParaRPr lang="en-US" b="1" cap="small"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3C00EBF-E289-4217-800E-6376E294E829}"/>
              </a:ext>
            </a:extLst>
          </p:cNvPr>
          <p:cNvSpPr txBox="1"/>
          <p:nvPr/>
        </p:nvSpPr>
        <p:spPr>
          <a:xfrm>
            <a:off x="762000" y="990600"/>
            <a:ext cx="7086600" cy="369332"/>
          </a:xfrm>
          <a:prstGeom prst="rect">
            <a:avLst/>
          </a:prstGeom>
          <a:noFill/>
        </p:spPr>
        <p:txBody>
          <a:bodyPr wrap="square">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Table 3: Householder Characteristics by Elementary Area, 2020 Census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DE80B8BC-6CAF-7596-877D-248A33451010}"/>
              </a:ext>
            </a:extLst>
          </p:cNvPr>
          <p:cNvGraphicFramePr>
            <a:graphicFrameLocks noGrp="1"/>
          </p:cNvGraphicFramePr>
          <p:nvPr>
            <p:extLst>
              <p:ext uri="{D42A27DB-BD31-4B8C-83A1-F6EECF244321}">
                <p14:modId xmlns:p14="http://schemas.microsoft.com/office/powerpoint/2010/main" val="1462361265"/>
              </p:ext>
            </p:extLst>
          </p:nvPr>
        </p:nvGraphicFramePr>
        <p:xfrm>
          <a:off x="1143000" y="2895600"/>
          <a:ext cx="6477000" cy="1925160"/>
        </p:xfrm>
        <a:graphic>
          <a:graphicData uri="http://schemas.openxmlformats.org/drawingml/2006/table">
            <a:tbl>
              <a:tblPr firstRow="1" firstCol="1" bandRow="1"/>
              <a:tblGrid>
                <a:gridCol w="2133600">
                  <a:extLst>
                    <a:ext uri="{9D8B030D-6E8A-4147-A177-3AD203B41FA5}">
                      <a16:colId xmlns:a16="http://schemas.microsoft.com/office/drawing/2014/main" val="368711665"/>
                    </a:ext>
                  </a:extLst>
                </a:gridCol>
                <a:gridCol w="1447800">
                  <a:extLst>
                    <a:ext uri="{9D8B030D-6E8A-4147-A177-3AD203B41FA5}">
                      <a16:colId xmlns:a16="http://schemas.microsoft.com/office/drawing/2014/main" val="2027387678"/>
                    </a:ext>
                  </a:extLst>
                </a:gridCol>
                <a:gridCol w="1295400">
                  <a:extLst>
                    <a:ext uri="{9D8B030D-6E8A-4147-A177-3AD203B41FA5}">
                      <a16:colId xmlns:a16="http://schemas.microsoft.com/office/drawing/2014/main" val="3906899565"/>
                    </a:ext>
                  </a:extLst>
                </a:gridCol>
                <a:gridCol w="1600200">
                  <a:extLst>
                    <a:ext uri="{9D8B030D-6E8A-4147-A177-3AD203B41FA5}">
                      <a16:colId xmlns:a16="http://schemas.microsoft.com/office/drawing/2014/main" val="1911285253"/>
                    </a:ext>
                  </a:extLst>
                </a:gridCol>
              </a:tblGrid>
              <a:tr h="713824">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Householders aged      35-54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Householders aged 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tc>
                  <a:txBody>
                    <a:bodyPr/>
                    <a:lstStyle/>
                    <a:p>
                      <a:pPr marL="0" marR="0" algn="ctr">
                        <a:lnSpc>
                          <a:spcPct val="115000"/>
                        </a:lnSpc>
                        <a:spcBef>
                          <a:spcPts val="0"/>
                        </a:spcBef>
                        <a:spcAft>
                          <a:spcPts val="100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Householders who own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92D050"/>
                    </a:solidFill>
                  </a:tcPr>
                </a:tc>
                <a:extLst>
                  <a:ext uri="{0D108BD9-81ED-4DB2-BD59-A6C34878D82A}">
                    <a16:rowId xmlns:a16="http://schemas.microsoft.com/office/drawing/2014/main" val="3763531221"/>
                  </a:ext>
                </a:extLst>
              </a:tr>
              <a:tr h="302834">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Colonial Park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33.9%</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34.6%</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84.4%</a:t>
                      </a:r>
                    </a:p>
                  </a:txBody>
                  <a:tcPr marL="9525" marR="9525" marT="9525" marB="0" anchor="b">
                    <a:lnL>
                      <a:noFill/>
                    </a:lnL>
                    <a:lnR>
                      <a:noFill/>
                    </a:lnR>
                    <a:lnT>
                      <a:noFill/>
                    </a:lnT>
                    <a:lnB>
                      <a:noFill/>
                    </a:lnB>
                  </a:tcPr>
                </a:tc>
                <a:extLst>
                  <a:ext uri="{0D108BD9-81ED-4DB2-BD59-A6C34878D82A}">
                    <a16:rowId xmlns:a16="http://schemas.microsoft.com/office/drawing/2014/main" val="123778111"/>
                  </a:ext>
                </a:extLst>
              </a:tr>
              <a:tr h="302834">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Robin Hood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31.5%</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36.2%</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64.9%</a:t>
                      </a:r>
                    </a:p>
                  </a:txBody>
                  <a:tcPr marL="9525" marR="9525" marT="9525" marB="0" anchor="b">
                    <a:lnL>
                      <a:noFill/>
                    </a:lnL>
                    <a:lnR>
                      <a:noFill/>
                    </a:lnR>
                    <a:lnT>
                      <a:noFill/>
                    </a:lnT>
                    <a:lnB>
                      <a:noFill/>
                    </a:lnB>
                  </a:tcPr>
                </a:tc>
                <a:extLst>
                  <a:ext uri="{0D108BD9-81ED-4DB2-BD59-A6C34878D82A}">
                    <a16:rowId xmlns:a16="http://schemas.microsoft.com/office/drawing/2014/main" val="4081914739"/>
                  </a:ext>
                </a:extLst>
              </a:tr>
              <a:tr h="302834">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South </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35.9%</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28.6%</a:t>
                      </a: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59.0%</a:t>
                      </a:r>
                    </a:p>
                  </a:txBody>
                  <a:tcPr marL="9525" marR="9525" marT="9525" marB="0" anchor="b">
                    <a:lnL>
                      <a:noFill/>
                    </a:lnL>
                    <a:lnR>
                      <a:noFill/>
                    </a:lnR>
                    <a:lnT>
                      <a:noFill/>
                    </a:lnT>
                    <a:lnB>
                      <a:noFill/>
                    </a:lnB>
                  </a:tcPr>
                </a:tc>
                <a:extLst>
                  <a:ext uri="{0D108BD9-81ED-4DB2-BD59-A6C34878D82A}">
                    <a16:rowId xmlns:a16="http://schemas.microsoft.com/office/drawing/2014/main" val="799694171"/>
                  </a:ext>
                </a:extLst>
              </a:tr>
              <a:tr h="302834">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District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66.0%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262796092"/>
                  </a:ext>
                </a:extLst>
              </a:tr>
            </a:tbl>
          </a:graphicData>
        </a:graphic>
      </p:graphicFrame>
    </p:spTree>
    <p:extLst>
      <p:ext uri="{BB962C8B-B14F-4D97-AF65-F5344CB8AC3E}">
        <p14:creationId xmlns:p14="http://schemas.microsoft.com/office/powerpoint/2010/main" val="1505975232"/>
      </p:ext>
    </p:extLst>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8339</TotalTime>
  <Words>3246</Words>
  <Application>Microsoft Office PowerPoint</Application>
  <PresentationFormat>On-screen Show (4:3)</PresentationFormat>
  <Paragraphs>2090</Paragraphs>
  <Slides>28</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7" baseType="lpstr">
      <vt:lpstr>Arial</vt:lpstr>
      <vt:lpstr>Book Antiqua</vt:lpstr>
      <vt:lpstr>Calibri</vt:lpstr>
      <vt:lpstr>Calibri Light</vt:lpstr>
      <vt:lpstr>Tahoma</vt:lpstr>
      <vt:lpstr>Times New Roman</vt:lpstr>
      <vt:lpstr>Blank Presentation</vt:lpstr>
      <vt:lpstr>Custom Design</vt:lpstr>
      <vt:lpstr>Chart</vt:lpstr>
      <vt:lpstr>  Stoneham Public Schools    November 2, 2023  McKibben Demographic Research, LLC   Jerome McKibben, Ph.D.  Rock Hill, SC  j.mckibben@mckibbendemographics.com  978-501-7069  </vt:lpstr>
      <vt:lpstr>Stoneham Public Schools Forecast Assumptions</vt:lpstr>
      <vt:lpstr>Stoneham Public Schools Forecast Assumptions</vt:lpstr>
      <vt:lpstr>Stoneham Public Schools Total Population – 2020 Census</vt:lpstr>
      <vt:lpstr>Colonial Park Elementary School – 2020 Census</vt:lpstr>
      <vt:lpstr>Robin Hood Elementary School – 2020 Census</vt:lpstr>
      <vt:lpstr>South Elementary School – 2020 Census</vt:lpstr>
      <vt:lpstr>PowerPoint Presentation</vt:lpstr>
      <vt:lpstr>PowerPoint Presentation</vt:lpstr>
      <vt:lpstr>PowerPoint Presentation</vt:lpstr>
      <vt:lpstr>PowerPoint Presentation</vt:lpstr>
      <vt:lpstr>PowerPoint Presentation</vt:lpstr>
      <vt:lpstr>PowerPoint Presentation</vt:lpstr>
      <vt:lpstr>Stoneham Public Schools District Population Forecast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Hoosier Energy REC,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Pyramid</dc:title>
  <dc:creator>Michael Gann</dc:creator>
  <cp:lastModifiedBy>Ruth Cronin</cp:lastModifiedBy>
  <cp:revision>451</cp:revision>
  <cp:lastPrinted>2002-10-20T21:26:26Z</cp:lastPrinted>
  <dcterms:created xsi:type="dcterms:W3CDTF">2000-10-09T13:42:28Z</dcterms:created>
  <dcterms:modified xsi:type="dcterms:W3CDTF">2023-11-02T18:49:18Z</dcterms:modified>
</cp:coreProperties>
</file>